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6858000" cx="12192000"/>
  <p:notesSz cx="6858000" cy="9144000"/>
  <p:embeddedFontLst>
    <p:embeddedFont>
      <p:font typeface="Century Gothic"/>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5" roundtripDataSignature="AMtx7mgsN25nFcf/+aR+kA+YW29rLiOb2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D137169-38E4-4B6A-B50C-621F42DBD2FA}">
  <a:tblStyle styleId="{3D137169-38E4-4B6A-B50C-621F42DBD2F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CenturyGothic-bold.fntdata"/><Relationship Id="rId21" Type="http://schemas.openxmlformats.org/officeDocument/2006/relationships/font" Target="fonts/CenturyGothic-regular.fntdata"/><Relationship Id="rId24" Type="http://schemas.openxmlformats.org/officeDocument/2006/relationships/font" Target="fonts/CenturyGothic-boldItalic.fntdata"/><Relationship Id="rId23" Type="http://schemas.openxmlformats.org/officeDocument/2006/relationships/font" Target="fonts/CenturyGothic-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5" Type="http://customschemas.google.com/relationships/presentationmetadata" Target="meta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1" name="Shape 11"/>
        <p:cNvGrpSpPr/>
        <p:nvPr/>
      </p:nvGrpSpPr>
      <p:grpSpPr>
        <a:xfrm>
          <a:off x="0" y="0"/>
          <a:ext cx="0" cy="0"/>
          <a:chOff x="0" y="0"/>
          <a:chExt cx="0" cy="0"/>
        </a:xfrm>
      </p:grpSpPr>
      <p:sp>
        <p:nvSpPr>
          <p:cNvPr id="12" name="Google Shape;12;p16"/>
          <p:cNvSpPr txBox="1"/>
          <p:nvPr>
            <p:ph type="ctrTitle"/>
          </p:nvPr>
        </p:nvSpPr>
        <p:spPr>
          <a:xfrm>
            <a:off x="1751012" y="609601"/>
            <a:ext cx="8676222" cy="32004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lt1"/>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6"/>
          <p:cNvSpPr txBox="1"/>
          <p:nvPr>
            <p:ph idx="1" type="subTitle"/>
          </p:nvPr>
        </p:nvSpPr>
        <p:spPr>
          <a:xfrm>
            <a:off x="1751012" y="3886200"/>
            <a:ext cx="8676222" cy="1905000"/>
          </a:xfrm>
          <a:prstGeom prst="rect">
            <a:avLst/>
          </a:prstGeom>
          <a:noFill/>
          <a:ln>
            <a:noFill/>
          </a:ln>
        </p:spPr>
        <p:txBody>
          <a:bodyPr anchorCtr="0" anchor="t" bIns="45700" lIns="91425" spcFirstLastPara="1" rIns="91425" wrap="square" tIns="45700">
            <a:normAutofit/>
          </a:bodyPr>
          <a:lstStyle>
            <a:lvl1pPr lvl="0" algn="ctr">
              <a:spcBef>
                <a:spcPts val="420"/>
              </a:spcBef>
              <a:spcAft>
                <a:spcPts val="0"/>
              </a:spcAft>
              <a:buSzPts val="2100"/>
              <a:buNone/>
              <a:defRPr sz="2100">
                <a:solidFill>
                  <a:schemeClr val="lt1"/>
                </a:solidFill>
              </a:defRPr>
            </a:lvl1pPr>
            <a:lvl2pPr lvl="1" algn="ctr">
              <a:spcBef>
                <a:spcPts val="600"/>
              </a:spcBef>
              <a:spcAft>
                <a:spcPts val="0"/>
              </a:spcAft>
              <a:buSzPts val="1800"/>
              <a:buNone/>
              <a:defRPr>
                <a:solidFill>
                  <a:schemeClr val="lt1"/>
                </a:solidFill>
              </a:defRPr>
            </a:lvl2pPr>
            <a:lvl3pPr lvl="2" algn="ctr">
              <a:spcBef>
                <a:spcPts val="600"/>
              </a:spcBef>
              <a:spcAft>
                <a:spcPts val="0"/>
              </a:spcAft>
              <a:buSzPts val="1600"/>
              <a:buNone/>
              <a:defRPr>
                <a:solidFill>
                  <a:schemeClr val="lt1"/>
                </a:solidFill>
              </a:defRPr>
            </a:lvl3pPr>
            <a:lvl4pPr lvl="3" algn="ctr">
              <a:spcBef>
                <a:spcPts val="600"/>
              </a:spcBef>
              <a:spcAft>
                <a:spcPts val="0"/>
              </a:spcAft>
              <a:buSzPts val="1400"/>
              <a:buNone/>
              <a:defRPr>
                <a:solidFill>
                  <a:schemeClr val="lt1"/>
                </a:solidFill>
              </a:defRPr>
            </a:lvl4pPr>
            <a:lvl5pPr lvl="4" algn="ctr">
              <a:spcBef>
                <a:spcPts val="600"/>
              </a:spcBef>
              <a:spcAft>
                <a:spcPts val="0"/>
              </a:spcAft>
              <a:buSzPts val="1400"/>
              <a:buNone/>
              <a:defRPr>
                <a:solidFill>
                  <a:schemeClr val="lt1"/>
                </a:solidFill>
              </a:defRPr>
            </a:lvl5pPr>
            <a:lvl6pPr lvl="5" algn="ctr">
              <a:spcBef>
                <a:spcPts val="600"/>
              </a:spcBef>
              <a:spcAft>
                <a:spcPts val="0"/>
              </a:spcAft>
              <a:buSzPts val="1200"/>
              <a:buNone/>
              <a:defRPr>
                <a:solidFill>
                  <a:schemeClr val="lt1"/>
                </a:solidFill>
              </a:defRPr>
            </a:lvl6pPr>
            <a:lvl7pPr lvl="6" algn="ctr">
              <a:spcBef>
                <a:spcPts val="600"/>
              </a:spcBef>
              <a:spcAft>
                <a:spcPts val="0"/>
              </a:spcAft>
              <a:buSzPts val="1200"/>
              <a:buNone/>
              <a:defRPr>
                <a:solidFill>
                  <a:schemeClr val="lt1"/>
                </a:solidFill>
              </a:defRPr>
            </a:lvl7pPr>
            <a:lvl8pPr lvl="7" algn="ctr">
              <a:spcBef>
                <a:spcPts val="600"/>
              </a:spcBef>
              <a:spcAft>
                <a:spcPts val="0"/>
              </a:spcAft>
              <a:buSzPts val="1200"/>
              <a:buNone/>
              <a:defRPr>
                <a:solidFill>
                  <a:schemeClr val="lt1"/>
                </a:solidFill>
              </a:defRPr>
            </a:lvl8pPr>
            <a:lvl9pPr lvl="8" algn="ctr">
              <a:spcBef>
                <a:spcPts val="600"/>
              </a:spcBef>
              <a:spcAft>
                <a:spcPts val="600"/>
              </a:spcAft>
              <a:buSzPts val="1200"/>
              <a:buNone/>
              <a:defRPr>
                <a:solidFill>
                  <a:schemeClr val="lt1"/>
                </a:solidFill>
              </a:defRPr>
            </a:lvl9pPr>
          </a:lstStyle>
          <a:p/>
        </p:txBody>
      </p:sp>
      <p:sp>
        <p:nvSpPr>
          <p:cNvPr id="14" name="Google Shape;14;p16"/>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16"/>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6"/>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panorámica con descripción">
  <p:cSld name="Imagen panorámica con descripción">
    <p:spTree>
      <p:nvGrpSpPr>
        <p:cNvPr id="68" name="Shape 68"/>
        <p:cNvGrpSpPr/>
        <p:nvPr/>
      </p:nvGrpSpPr>
      <p:grpSpPr>
        <a:xfrm>
          <a:off x="0" y="0"/>
          <a:ext cx="0" cy="0"/>
          <a:chOff x="0" y="0"/>
          <a:chExt cx="0" cy="0"/>
        </a:xfrm>
      </p:grpSpPr>
      <p:sp>
        <p:nvSpPr>
          <p:cNvPr id="69" name="Google Shape;69;p27"/>
          <p:cNvSpPr txBox="1"/>
          <p:nvPr>
            <p:ph type="title"/>
          </p:nvPr>
        </p:nvSpPr>
        <p:spPr>
          <a:xfrm>
            <a:off x="1141413" y="4732865"/>
            <a:ext cx="99060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7"/>
          <p:cNvSpPr/>
          <p:nvPr>
            <p:ph idx="2" type="pic"/>
          </p:nvPr>
        </p:nvSpPr>
        <p:spPr>
          <a:xfrm>
            <a:off x="1979612" y="932112"/>
            <a:ext cx="8225944" cy="3164976"/>
          </a:xfrm>
          <a:prstGeom prst="roundRect">
            <a:avLst>
              <a:gd fmla="val 4380" name="adj"/>
            </a:avLst>
          </a:prstGeom>
          <a:noFill/>
          <a:ln cap="flat" cmpd="sng" w="38100">
            <a:solidFill>
              <a:schemeClr val="dk2"/>
            </a:solidFill>
            <a:prstDash val="solid"/>
            <a:round/>
            <a:headEnd len="sm" w="sm" type="none"/>
            <a:tailEnd len="sm" w="sm" type="none"/>
          </a:ln>
        </p:spPr>
      </p:sp>
      <p:sp>
        <p:nvSpPr>
          <p:cNvPr id="71" name="Google Shape;71;p27"/>
          <p:cNvSpPr txBox="1"/>
          <p:nvPr>
            <p:ph idx="1" type="body"/>
          </p:nvPr>
        </p:nvSpPr>
        <p:spPr>
          <a:xfrm>
            <a:off x="1141413" y="5299603"/>
            <a:ext cx="9906000" cy="493712"/>
          </a:xfrm>
          <a:prstGeom prst="rect">
            <a:avLst/>
          </a:prstGeom>
          <a:noFill/>
          <a:ln>
            <a:noFill/>
          </a:ln>
        </p:spPr>
        <p:txBody>
          <a:bodyPr anchorCtr="0" anchor="ctr" bIns="45700" lIns="91425" spcFirstLastPara="1" rIns="91425" wrap="square" tIns="45700">
            <a:normAutofit/>
          </a:bodyPr>
          <a:lstStyle>
            <a:lvl1pPr indent="-228600" lvl="0" marL="457200" algn="l">
              <a:spcBef>
                <a:spcPts val="280"/>
              </a:spcBef>
              <a:spcAft>
                <a:spcPts val="0"/>
              </a:spcAft>
              <a:buSzPts val="1400"/>
              <a:buNone/>
              <a:defRPr sz="1400"/>
            </a:lvl1pPr>
            <a:lvl2pPr indent="-228600" lvl="1" marL="914400" algn="l">
              <a:spcBef>
                <a:spcPts val="600"/>
              </a:spcBef>
              <a:spcAft>
                <a:spcPts val="0"/>
              </a:spcAft>
              <a:buSzPts val="1200"/>
              <a:buNone/>
              <a:defRPr sz="1200"/>
            </a:lvl2pPr>
            <a:lvl3pPr indent="-228600" lvl="2" marL="1371600" algn="l">
              <a:spcBef>
                <a:spcPts val="600"/>
              </a:spcBef>
              <a:spcAft>
                <a:spcPts val="0"/>
              </a:spcAft>
              <a:buSzPts val="1000"/>
              <a:buNone/>
              <a:defRPr sz="1000"/>
            </a:lvl3pPr>
            <a:lvl4pPr indent="-228600" lvl="3" marL="1828800" algn="l">
              <a:spcBef>
                <a:spcPts val="600"/>
              </a:spcBef>
              <a:spcAft>
                <a:spcPts val="0"/>
              </a:spcAft>
              <a:buSzPts val="900"/>
              <a:buNone/>
              <a:defRPr sz="900"/>
            </a:lvl4pPr>
            <a:lvl5pPr indent="-228600" lvl="4" marL="2286000" algn="l">
              <a:spcBef>
                <a:spcPts val="600"/>
              </a:spcBef>
              <a:spcAft>
                <a:spcPts val="0"/>
              </a:spcAft>
              <a:buSzPts val="900"/>
              <a:buNone/>
              <a:defRPr sz="900"/>
            </a:lvl5pPr>
            <a:lvl6pPr indent="-228600" lvl="5" marL="2743200" algn="l">
              <a:spcBef>
                <a:spcPts val="600"/>
              </a:spcBef>
              <a:spcAft>
                <a:spcPts val="0"/>
              </a:spcAft>
              <a:buSzPts val="900"/>
              <a:buNone/>
              <a:defRPr sz="900"/>
            </a:lvl6pPr>
            <a:lvl7pPr indent="-228600" lvl="6" marL="3200400" algn="l">
              <a:spcBef>
                <a:spcPts val="600"/>
              </a:spcBef>
              <a:spcAft>
                <a:spcPts val="0"/>
              </a:spcAft>
              <a:buSzPts val="900"/>
              <a:buNone/>
              <a:defRPr sz="900"/>
            </a:lvl7pPr>
            <a:lvl8pPr indent="-228600" lvl="7" marL="3657600" algn="l">
              <a:spcBef>
                <a:spcPts val="600"/>
              </a:spcBef>
              <a:spcAft>
                <a:spcPts val="0"/>
              </a:spcAft>
              <a:buSzPts val="900"/>
              <a:buNone/>
              <a:defRPr sz="900"/>
            </a:lvl8pPr>
            <a:lvl9pPr indent="-228600" lvl="8" marL="4114800" algn="l">
              <a:spcBef>
                <a:spcPts val="600"/>
              </a:spcBef>
              <a:spcAft>
                <a:spcPts val="600"/>
              </a:spcAft>
              <a:buSzPts val="900"/>
              <a:buNone/>
              <a:defRPr sz="900"/>
            </a:lvl9pPr>
          </a:lstStyle>
          <a:p/>
        </p:txBody>
      </p:sp>
      <p:sp>
        <p:nvSpPr>
          <p:cNvPr id="72" name="Google Shape;72;p27"/>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7"/>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27"/>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descripción">
  <p:cSld name="Título y descripción">
    <p:spTree>
      <p:nvGrpSpPr>
        <p:cNvPr id="75" name="Shape 75"/>
        <p:cNvGrpSpPr/>
        <p:nvPr/>
      </p:nvGrpSpPr>
      <p:grpSpPr>
        <a:xfrm>
          <a:off x="0" y="0"/>
          <a:ext cx="0" cy="0"/>
          <a:chOff x="0" y="0"/>
          <a:chExt cx="0" cy="0"/>
        </a:xfrm>
      </p:grpSpPr>
      <p:sp>
        <p:nvSpPr>
          <p:cNvPr id="76" name="Google Shape;76;p28"/>
          <p:cNvSpPr txBox="1"/>
          <p:nvPr>
            <p:ph type="title"/>
          </p:nvPr>
        </p:nvSpPr>
        <p:spPr>
          <a:xfrm>
            <a:off x="1141412" y="609601"/>
            <a:ext cx="9905999" cy="3124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entury Gothic"/>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8"/>
          <p:cNvSpPr txBox="1"/>
          <p:nvPr>
            <p:ph idx="1" type="body"/>
          </p:nvPr>
        </p:nvSpPr>
        <p:spPr>
          <a:xfrm>
            <a:off x="1141411" y="4343400"/>
            <a:ext cx="9906000" cy="1447800"/>
          </a:xfrm>
          <a:prstGeom prst="rect">
            <a:avLst/>
          </a:prstGeom>
          <a:noFill/>
          <a:ln>
            <a:noFill/>
          </a:ln>
        </p:spPr>
        <p:txBody>
          <a:bodyPr anchorCtr="0" anchor="ctr" bIns="45700" lIns="91425" spcFirstLastPara="1" rIns="91425" wrap="square" tIns="45700">
            <a:normAutofit/>
          </a:bodyPr>
          <a:lstStyle>
            <a:lvl1pPr indent="-228600" lvl="0" marL="457200" algn="l">
              <a:spcBef>
                <a:spcPts val="400"/>
              </a:spcBef>
              <a:spcAft>
                <a:spcPts val="0"/>
              </a:spcAft>
              <a:buSzPts val="2000"/>
              <a:buNone/>
              <a:defRPr sz="2000">
                <a:solidFill>
                  <a:schemeClr val="lt1"/>
                </a:solidFill>
              </a:defRPr>
            </a:lvl1pPr>
            <a:lvl2pPr indent="-228600" lvl="1" marL="914400" algn="l">
              <a:spcBef>
                <a:spcPts val="600"/>
              </a:spcBef>
              <a:spcAft>
                <a:spcPts val="0"/>
              </a:spcAft>
              <a:buSzPts val="1800"/>
              <a:buNone/>
              <a:defRPr sz="1800">
                <a:solidFill>
                  <a:schemeClr val="lt1"/>
                </a:solidFill>
              </a:defRPr>
            </a:lvl2pPr>
            <a:lvl3pPr indent="-228600" lvl="2" marL="1371600" algn="l">
              <a:spcBef>
                <a:spcPts val="600"/>
              </a:spcBef>
              <a:spcAft>
                <a:spcPts val="0"/>
              </a:spcAft>
              <a:buSzPts val="1600"/>
              <a:buNone/>
              <a:defRPr sz="1600">
                <a:solidFill>
                  <a:schemeClr val="lt1"/>
                </a:solidFill>
              </a:defRPr>
            </a:lvl3pPr>
            <a:lvl4pPr indent="-228600" lvl="3" marL="1828800" algn="l">
              <a:spcBef>
                <a:spcPts val="600"/>
              </a:spcBef>
              <a:spcAft>
                <a:spcPts val="0"/>
              </a:spcAft>
              <a:buSzPts val="1400"/>
              <a:buNone/>
              <a:defRPr sz="1400">
                <a:solidFill>
                  <a:schemeClr val="lt1"/>
                </a:solidFill>
              </a:defRPr>
            </a:lvl4pPr>
            <a:lvl5pPr indent="-228600" lvl="4" marL="2286000" algn="l">
              <a:spcBef>
                <a:spcPts val="600"/>
              </a:spcBef>
              <a:spcAft>
                <a:spcPts val="0"/>
              </a:spcAft>
              <a:buSzPts val="1400"/>
              <a:buNone/>
              <a:defRPr sz="1400">
                <a:solidFill>
                  <a:schemeClr val="lt1"/>
                </a:solidFill>
              </a:defRPr>
            </a:lvl5pPr>
            <a:lvl6pPr indent="-228600" lvl="5" marL="2743200" algn="l">
              <a:spcBef>
                <a:spcPts val="600"/>
              </a:spcBef>
              <a:spcAft>
                <a:spcPts val="0"/>
              </a:spcAft>
              <a:buSzPts val="1400"/>
              <a:buNone/>
              <a:defRPr sz="1400">
                <a:solidFill>
                  <a:schemeClr val="lt1"/>
                </a:solidFill>
              </a:defRPr>
            </a:lvl6pPr>
            <a:lvl7pPr indent="-228600" lvl="6" marL="3200400" algn="l">
              <a:spcBef>
                <a:spcPts val="600"/>
              </a:spcBef>
              <a:spcAft>
                <a:spcPts val="0"/>
              </a:spcAft>
              <a:buSzPts val="1400"/>
              <a:buNone/>
              <a:defRPr sz="1400">
                <a:solidFill>
                  <a:schemeClr val="lt1"/>
                </a:solidFill>
              </a:defRPr>
            </a:lvl7pPr>
            <a:lvl8pPr indent="-228600" lvl="7" marL="3657600" algn="l">
              <a:spcBef>
                <a:spcPts val="600"/>
              </a:spcBef>
              <a:spcAft>
                <a:spcPts val="0"/>
              </a:spcAft>
              <a:buSzPts val="1400"/>
              <a:buNone/>
              <a:defRPr sz="1400">
                <a:solidFill>
                  <a:schemeClr val="lt1"/>
                </a:solidFill>
              </a:defRPr>
            </a:lvl8pPr>
            <a:lvl9pPr indent="-228600" lvl="8" marL="4114800" algn="l">
              <a:spcBef>
                <a:spcPts val="600"/>
              </a:spcBef>
              <a:spcAft>
                <a:spcPts val="600"/>
              </a:spcAft>
              <a:buSzPts val="1400"/>
              <a:buNone/>
              <a:defRPr sz="1400">
                <a:solidFill>
                  <a:schemeClr val="lt1"/>
                </a:solidFill>
              </a:defRPr>
            </a:lvl9pPr>
          </a:lstStyle>
          <a:p/>
        </p:txBody>
      </p:sp>
      <p:sp>
        <p:nvSpPr>
          <p:cNvPr id="78" name="Google Shape;78;p28"/>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8"/>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28"/>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 con descripción">
  <p:cSld name="Cita con descripción">
    <p:spTree>
      <p:nvGrpSpPr>
        <p:cNvPr id="81" name="Shape 81"/>
        <p:cNvGrpSpPr/>
        <p:nvPr/>
      </p:nvGrpSpPr>
      <p:grpSpPr>
        <a:xfrm>
          <a:off x="0" y="0"/>
          <a:ext cx="0" cy="0"/>
          <a:chOff x="0" y="0"/>
          <a:chExt cx="0" cy="0"/>
        </a:xfrm>
      </p:grpSpPr>
      <p:sp>
        <p:nvSpPr>
          <p:cNvPr id="82" name="Google Shape;82;p29"/>
          <p:cNvSpPr txBox="1"/>
          <p:nvPr/>
        </p:nvSpPr>
        <p:spPr>
          <a:xfrm>
            <a:off x="836612" y="786824"/>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accent1"/>
              </a:buClr>
              <a:buSzPts val="8000"/>
              <a:buFont typeface="Century Gothic"/>
              <a:buNone/>
            </a:pPr>
            <a:r>
              <a:rPr b="0" lang="es-CL" sz="8000" cap="none">
                <a:solidFill>
                  <a:schemeClr val="accent1"/>
                </a:solidFill>
                <a:latin typeface="Century Gothic"/>
                <a:ea typeface="Century Gothic"/>
                <a:cs typeface="Century Gothic"/>
                <a:sym typeface="Century Gothic"/>
              </a:rPr>
              <a:t>“</a:t>
            </a:r>
            <a:endParaRPr/>
          </a:p>
        </p:txBody>
      </p:sp>
      <p:sp>
        <p:nvSpPr>
          <p:cNvPr id="83" name="Google Shape;83;p29"/>
          <p:cNvSpPr txBox="1"/>
          <p:nvPr/>
        </p:nvSpPr>
        <p:spPr>
          <a:xfrm>
            <a:off x="10437812"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accent1"/>
              </a:buClr>
              <a:buSzPts val="8000"/>
              <a:buFont typeface="Century Gothic"/>
              <a:buNone/>
            </a:pPr>
            <a:r>
              <a:rPr b="0" lang="es-CL" sz="8000" cap="none">
                <a:solidFill>
                  <a:schemeClr val="accent1"/>
                </a:solidFill>
                <a:latin typeface="Century Gothic"/>
                <a:ea typeface="Century Gothic"/>
                <a:cs typeface="Century Gothic"/>
                <a:sym typeface="Century Gothic"/>
              </a:rPr>
              <a:t>”</a:t>
            </a:r>
            <a:endParaRPr/>
          </a:p>
        </p:txBody>
      </p:sp>
      <p:sp>
        <p:nvSpPr>
          <p:cNvPr id="84" name="Google Shape;84;p29"/>
          <p:cNvSpPr txBox="1"/>
          <p:nvPr>
            <p:ph type="title"/>
          </p:nvPr>
        </p:nvSpPr>
        <p:spPr>
          <a:xfrm>
            <a:off x="1446213" y="609601"/>
            <a:ext cx="9296398" cy="2743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entury Gothic"/>
              <a:buNone/>
              <a:defRPr b="0" sz="32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29"/>
          <p:cNvSpPr txBox="1"/>
          <p:nvPr>
            <p:ph idx="1" type="body"/>
          </p:nvPr>
        </p:nvSpPr>
        <p:spPr>
          <a:xfrm>
            <a:off x="1674812" y="3352800"/>
            <a:ext cx="8839202" cy="381000"/>
          </a:xfrm>
          <a:prstGeom prst="rect">
            <a:avLst/>
          </a:prstGeom>
          <a:noFill/>
          <a:ln>
            <a:noFill/>
          </a:ln>
        </p:spPr>
        <p:txBody>
          <a:bodyPr anchorCtr="0" anchor="ctr" bIns="45700" lIns="91425" spcFirstLastPara="1" rIns="91425" wrap="square" tIns="45700">
            <a:normAutofit/>
          </a:bodyPr>
          <a:lstStyle>
            <a:lvl1pPr indent="-228600" lvl="0" marL="457200" algn="l">
              <a:spcBef>
                <a:spcPts val="400"/>
              </a:spcBef>
              <a:spcAft>
                <a:spcPts val="0"/>
              </a:spcAft>
              <a:buSzPts val="2000"/>
              <a:buFont typeface="Century Gothic"/>
              <a:buNone/>
              <a:defRPr/>
            </a:lvl1pPr>
            <a:lvl2pPr indent="-228600" lvl="1" marL="914400" algn="l">
              <a:spcBef>
                <a:spcPts val="600"/>
              </a:spcBef>
              <a:spcAft>
                <a:spcPts val="0"/>
              </a:spcAft>
              <a:buSzPts val="1800"/>
              <a:buFont typeface="Century Gothic"/>
              <a:buNone/>
              <a:defRPr/>
            </a:lvl2pPr>
            <a:lvl3pPr indent="-228600" lvl="2" marL="1371600" algn="l">
              <a:spcBef>
                <a:spcPts val="600"/>
              </a:spcBef>
              <a:spcAft>
                <a:spcPts val="0"/>
              </a:spcAft>
              <a:buSzPts val="1600"/>
              <a:buFont typeface="Century Gothic"/>
              <a:buNone/>
              <a:defRPr/>
            </a:lvl3pPr>
            <a:lvl4pPr indent="-228600" lvl="3" marL="1828800" algn="l">
              <a:spcBef>
                <a:spcPts val="600"/>
              </a:spcBef>
              <a:spcAft>
                <a:spcPts val="0"/>
              </a:spcAft>
              <a:buSzPts val="1400"/>
              <a:buFont typeface="Century Gothic"/>
              <a:buNone/>
              <a:defRPr/>
            </a:lvl4pPr>
            <a:lvl5pPr indent="-228600" lvl="4" marL="2286000" algn="l">
              <a:spcBef>
                <a:spcPts val="600"/>
              </a:spcBef>
              <a:spcAft>
                <a:spcPts val="0"/>
              </a:spcAft>
              <a:buSzPts val="1400"/>
              <a:buFont typeface="Century Gothic"/>
              <a:buNone/>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86" name="Google Shape;86;p29"/>
          <p:cNvSpPr txBox="1"/>
          <p:nvPr>
            <p:ph idx="2" type="body"/>
          </p:nvPr>
        </p:nvSpPr>
        <p:spPr>
          <a:xfrm>
            <a:off x="1141411" y="4343400"/>
            <a:ext cx="9906000" cy="1447800"/>
          </a:xfrm>
          <a:prstGeom prst="rect">
            <a:avLst/>
          </a:prstGeom>
          <a:noFill/>
          <a:ln>
            <a:noFill/>
          </a:ln>
        </p:spPr>
        <p:txBody>
          <a:bodyPr anchorCtr="0" anchor="ctr" bIns="45700" lIns="91425" spcFirstLastPara="1" rIns="91425" wrap="square" tIns="45700">
            <a:normAutofit/>
          </a:bodyPr>
          <a:lstStyle>
            <a:lvl1pPr indent="-228600" lvl="0" marL="457200" algn="l">
              <a:spcBef>
                <a:spcPts val="400"/>
              </a:spcBef>
              <a:spcAft>
                <a:spcPts val="0"/>
              </a:spcAft>
              <a:buSzPts val="2000"/>
              <a:buNone/>
              <a:defRPr sz="2000">
                <a:solidFill>
                  <a:schemeClr val="lt1"/>
                </a:solidFill>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87" name="Google Shape;87;p29"/>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29"/>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29"/>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rjeta de nombre">
  <p:cSld name="Tarjeta de nombre">
    <p:spTree>
      <p:nvGrpSpPr>
        <p:cNvPr id="90" name="Shape 90"/>
        <p:cNvGrpSpPr/>
        <p:nvPr/>
      </p:nvGrpSpPr>
      <p:grpSpPr>
        <a:xfrm>
          <a:off x="0" y="0"/>
          <a:ext cx="0" cy="0"/>
          <a:chOff x="0" y="0"/>
          <a:chExt cx="0" cy="0"/>
        </a:xfrm>
      </p:grpSpPr>
      <p:sp>
        <p:nvSpPr>
          <p:cNvPr id="91" name="Google Shape;91;p30"/>
          <p:cNvSpPr txBox="1"/>
          <p:nvPr>
            <p:ph type="title"/>
          </p:nvPr>
        </p:nvSpPr>
        <p:spPr>
          <a:xfrm>
            <a:off x="1141412" y="3308581"/>
            <a:ext cx="9906000" cy="1468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3200"/>
              <a:buFont typeface="Century Gothic"/>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30"/>
          <p:cNvSpPr txBox="1"/>
          <p:nvPr>
            <p:ph idx="1" type="body"/>
          </p:nvPr>
        </p:nvSpPr>
        <p:spPr>
          <a:xfrm>
            <a:off x="1141410" y="4777381"/>
            <a:ext cx="9906001" cy="860400"/>
          </a:xfrm>
          <a:prstGeom prst="rect">
            <a:avLst/>
          </a:prstGeom>
          <a:noFill/>
          <a:ln>
            <a:noFill/>
          </a:ln>
        </p:spPr>
        <p:txBody>
          <a:bodyPr anchorCtr="0" anchor="t" bIns="45700" lIns="91425" spcFirstLastPara="1" rIns="91425" wrap="square" tIns="45700">
            <a:normAutofit/>
          </a:bodyPr>
          <a:lstStyle>
            <a:lvl1pPr indent="-355600" lvl="0" marL="457200" algn="l">
              <a:spcBef>
                <a:spcPts val="400"/>
              </a:spcBef>
              <a:spcAft>
                <a:spcPts val="0"/>
              </a:spcAft>
              <a:buSzPts val="2000"/>
              <a:buChar char="•"/>
              <a:defRPr sz="2000">
                <a:solidFill>
                  <a:schemeClr val="lt1"/>
                </a:solidFill>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93" name="Google Shape;93;p30"/>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30"/>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30"/>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r la tarjeta de nombre">
  <p:cSld name="Citar la tarjeta de nombre">
    <p:spTree>
      <p:nvGrpSpPr>
        <p:cNvPr id="96" name="Shape 96"/>
        <p:cNvGrpSpPr/>
        <p:nvPr/>
      </p:nvGrpSpPr>
      <p:grpSpPr>
        <a:xfrm>
          <a:off x="0" y="0"/>
          <a:ext cx="0" cy="0"/>
          <a:chOff x="0" y="0"/>
          <a:chExt cx="0" cy="0"/>
        </a:xfrm>
      </p:grpSpPr>
      <p:sp>
        <p:nvSpPr>
          <p:cNvPr id="97" name="Google Shape;97;p31"/>
          <p:cNvSpPr txBox="1"/>
          <p:nvPr/>
        </p:nvSpPr>
        <p:spPr>
          <a:xfrm>
            <a:off x="836612" y="786824"/>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accent1"/>
              </a:buClr>
              <a:buSzPts val="8000"/>
              <a:buFont typeface="Century Gothic"/>
              <a:buNone/>
            </a:pPr>
            <a:r>
              <a:rPr b="0" lang="es-CL" sz="8000" cap="none">
                <a:solidFill>
                  <a:schemeClr val="accent1"/>
                </a:solidFill>
                <a:latin typeface="Century Gothic"/>
                <a:ea typeface="Century Gothic"/>
                <a:cs typeface="Century Gothic"/>
                <a:sym typeface="Century Gothic"/>
              </a:rPr>
              <a:t>“</a:t>
            </a:r>
            <a:endParaRPr/>
          </a:p>
        </p:txBody>
      </p:sp>
      <p:sp>
        <p:nvSpPr>
          <p:cNvPr id="98" name="Google Shape;98;p31"/>
          <p:cNvSpPr txBox="1"/>
          <p:nvPr/>
        </p:nvSpPr>
        <p:spPr>
          <a:xfrm>
            <a:off x="10437812"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accent1"/>
              </a:buClr>
              <a:buSzPts val="8000"/>
              <a:buFont typeface="Century Gothic"/>
              <a:buNone/>
            </a:pPr>
            <a:r>
              <a:rPr b="0" lang="es-CL" sz="8000" cap="none">
                <a:solidFill>
                  <a:schemeClr val="accent1"/>
                </a:solidFill>
                <a:latin typeface="Century Gothic"/>
                <a:ea typeface="Century Gothic"/>
                <a:cs typeface="Century Gothic"/>
                <a:sym typeface="Century Gothic"/>
              </a:rPr>
              <a:t>”</a:t>
            </a:r>
            <a:endParaRPr/>
          </a:p>
        </p:txBody>
      </p:sp>
      <p:sp>
        <p:nvSpPr>
          <p:cNvPr id="99" name="Google Shape;99;p31"/>
          <p:cNvSpPr txBox="1"/>
          <p:nvPr>
            <p:ph type="title"/>
          </p:nvPr>
        </p:nvSpPr>
        <p:spPr>
          <a:xfrm>
            <a:off x="1446213" y="609601"/>
            <a:ext cx="9296398" cy="2743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entury Gothic"/>
              <a:buNone/>
              <a:defRPr b="0" sz="32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31"/>
          <p:cNvSpPr txBox="1"/>
          <p:nvPr>
            <p:ph idx="1" type="body"/>
          </p:nvPr>
        </p:nvSpPr>
        <p:spPr>
          <a:xfrm>
            <a:off x="1141412" y="3886200"/>
            <a:ext cx="9906000" cy="889000"/>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SzPts val="2400"/>
              <a:buNone/>
              <a:defRPr b="0" sz="2400" cap="none">
                <a:solidFill>
                  <a:schemeClr val="lt1"/>
                </a:solidFill>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01" name="Google Shape;101;p31"/>
          <p:cNvSpPr txBox="1"/>
          <p:nvPr>
            <p:ph idx="2" type="body"/>
          </p:nvPr>
        </p:nvSpPr>
        <p:spPr>
          <a:xfrm>
            <a:off x="1141411" y="4775200"/>
            <a:ext cx="9906000" cy="101600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800"/>
              <a:buNone/>
              <a:defRPr sz="1800">
                <a:solidFill>
                  <a:schemeClr val="lt1"/>
                </a:solidFill>
              </a:defRPr>
            </a:lvl1pPr>
            <a:lvl2pPr indent="-228600" lvl="1" marL="914400" algn="l">
              <a:spcBef>
                <a:spcPts val="600"/>
              </a:spcBef>
              <a:spcAft>
                <a:spcPts val="0"/>
              </a:spcAft>
              <a:buSzPts val="1800"/>
              <a:buNone/>
              <a:defRPr sz="1800">
                <a:solidFill>
                  <a:schemeClr val="lt1"/>
                </a:solidFill>
              </a:defRPr>
            </a:lvl2pPr>
            <a:lvl3pPr indent="-228600" lvl="2" marL="1371600" algn="l">
              <a:spcBef>
                <a:spcPts val="600"/>
              </a:spcBef>
              <a:spcAft>
                <a:spcPts val="0"/>
              </a:spcAft>
              <a:buSzPts val="1600"/>
              <a:buNone/>
              <a:defRPr sz="1600">
                <a:solidFill>
                  <a:schemeClr val="lt1"/>
                </a:solidFill>
              </a:defRPr>
            </a:lvl3pPr>
            <a:lvl4pPr indent="-228600" lvl="3" marL="1828800" algn="l">
              <a:spcBef>
                <a:spcPts val="600"/>
              </a:spcBef>
              <a:spcAft>
                <a:spcPts val="0"/>
              </a:spcAft>
              <a:buSzPts val="1400"/>
              <a:buNone/>
              <a:defRPr sz="1400">
                <a:solidFill>
                  <a:schemeClr val="lt1"/>
                </a:solidFill>
              </a:defRPr>
            </a:lvl4pPr>
            <a:lvl5pPr indent="-228600" lvl="4" marL="2286000" algn="l">
              <a:spcBef>
                <a:spcPts val="600"/>
              </a:spcBef>
              <a:spcAft>
                <a:spcPts val="0"/>
              </a:spcAft>
              <a:buSzPts val="1400"/>
              <a:buNone/>
              <a:defRPr sz="1400">
                <a:solidFill>
                  <a:schemeClr val="lt1"/>
                </a:solidFill>
              </a:defRPr>
            </a:lvl5pPr>
            <a:lvl6pPr indent="-228600" lvl="5" marL="2743200" algn="l">
              <a:spcBef>
                <a:spcPts val="600"/>
              </a:spcBef>
              <a:spcAft>
                <a:spcPts val="0"/>
              </a:spcAft>
              <a:buSzPts val="1400"/>
              <a:buNone/>
              <a:defRPr sz="1400">
                <a:solidFill>
                  <a:schemeClr val="lt1"/>
                </a:solidFill>
              </a:defRPr>
            </a:lvl6pPr>
            <a:lvl7pPr indent="-228600" lvl="6" marL="3200400" algn="l">
              <a:spcBef>
                <a:spcPts val="600"/>
              </a:spcBef>
              <a:spcAft>
                <a:spcPts val="0"/>
              </a:spcAft>
              <a:buSzPts val="1400"/>
              <a:buNone/>
              <a:defRPr sz="1400">
                <a:solidFill>
                  <a:schemeClr val="lt1"/>
                </a:solidFill>
              </a:defRPr>
            </a:lvl7pPr>
            <a:lvl8pPr indent="-228600" lvl="7" marL="3657600" algn="l">
              <a:spcBef>
                <a:spcPts val="600"/>
              </a:spcBef>
              <a:spcAft>
                <a:spcPts val="0"/>
              </a:spcAft>
              <a:buSzPts val="1400"/>
              <a:buNone/>
              <a:defRPr sz="1400">
                <a:solidFill>
                  <a:schemeClr val="lt1"/>
                </a:solidFill>
              </a:defRPr>
            </a:lvl8pPr>
            <a:lvl9pPr indent="-228600" lvl="8" marL="4114800" algn="l">
              <a:spcBef>
                <a:spcPts val="600"/>
              </a:spcBef>
              <a:spcAft>
                <a:spcPts val="600"/>
              </a:spcAft>
              <a:buSzPts val="1400"/>
              <a:buNone/>
              <a:defRPr sz="1400">
                <a:solidFill>
                  <a:schemeClr val="lt1"/>
                </a:solidFill>
              </a:defRPr>
            </a:lvl9pPr>
          </a:lstStyle>
          <a:p/>
        </p:txBody>
      </p:sp>
      <p:sp>
        <p:nvSpPr>
          <p:cNvPr id="102" name="Google Shape;102;p31"/>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31"/>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31"/>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dadero o falso">
  <p:cSld name="Verdadero o falso">
    <p:spTree>
      <p:nvGrpSpPr>
        <p:cNvPr id="105" name="Shape 105"/>
        <p:cNvGrpSpPr/>
        <p:nvPr/>
      </p:nvGrpSpPr>
      <p:grpSpPr>
        <a:xfrm>
          <a:off x="0" y="0"/>
          <a:ext cx="0" cy="0"/>
          <a:chOff x="0" y="0"/>
          <a:chExt cx="0" cy="0"/>
        </a:xfrm>
      </p:grpSpPr>
      <p:sp>
        <p:nvSpPr>
          <p:cNvPr id="106" name="Google Shape;106;p32"/>
          <p:cNvSpPr txBox="1"/>
          <p:nvPr>
            <p:ph type="title"/>
          </p:nvPr>
        </p:nvSpPr>
        <p:spPr>
          <a:xfrm>
            <a:off x="1141412" y="609601"/>
            <a:ext cx="9905999" cy="2743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entury Gothic"/>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32"/>
          <p:cNvSpPr txBox="1"/>
          <p:nvPr>
            <p:ph idx="1" type="body"/>
          </p:nvPr>
        </p:nvSpPr>
        <p:spPr>
          <a:xfrm>
            <a:off x="1141412" y="3505200"/>
            <a:ext cx="9906000" cy="838200"/>
          </a:xfrm>
          <a:prstGeom prst="rect">
            <a:avLst/>
          </a:prstGeom>
          <a:noFill/>
          <a:ln>
            <a:noFill/>
          </a:ln>
        </p:spPr>
        <p:txBody>
          <a:bodyPr anchorCtr="0" anchor="b" bIns="45700" lIns="91425" spcFirstLastPara="1" rIns="91425" wrap="square" tIns="45700">
            <a:normAutofit/>
          </a:bodyPr>
          <a:lstStyle>
            <a:lvl1pPr indent="-228600" lvl="0" marL="457200" algn="l">
              <a:spcBef>
                <a:spcPts val="560"/>
              </a:spcBef>
              <a:spcAft>
                <a:spcPts val="0"/>
              </a:spcAft>
              <a:buSzPts val="2800"/>
              <a:buNone/>
              <a:defRPr b="0" sz="2800" cap="none">
                <a:solidFill>
                  <a:schemeClr val="lt1"/>
                </a:solidFill>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08" name="Google Shape;108;p32"/>
          <p:cNvSpPr txBox="1"/>
          <p:nvPr>
            <p:ph idx="2" type="body"/>
          </p:nvPr>
        </p:nvSpPr>
        <p:spPr>
          <a:xfrm>
            <a:off x="1141411" y="4343400"/>
            <a:ext cx="9906000" cy="144780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800"/>
              <a:buNone/>
              <a:defRPr sz="1800">
                <a:solidFill>
                  <a:schemeClr val="lt1"/>
                </a:solidFill>
              </a:defRPr>
            </a:lvl1pPr>
            <a:lvl2pPr indent="-228600" lvl="1" marL="914400" algn="l">
              <a:spcBef>
                <a:spcPts val="600"/>
              </a:spcBef>
              <a:spcAft>
                <a:spcPts val="0"/>
              </a:spcAft>
              <a:buSzPts val="1800"/>
              <a:buNone/>
              <a:defRPr sz="1800">
                <a:solidFill>
                  <a:schemeClr val="lt1"/>
                </a:solidFill>
              </a:defRPr>
            </a:lvl2pPr>
            <a:lvl3pPr indent="-228600" lvl="2" marL="1371600" algn="l">
              <a:spcBef>
                <a:spcPts val="600"/>
              </a:spcBef>
              <a:spcAft>
                <a:spcPts val="0"/>
              </a:spcAft>
              <a:buSzPts val="1600"/>
              <a:buNone/>
              <a:defRPr sz="1600">
                <a:solidFill>
                  <a:schemeClr val="lt1"/>
                </a:solidFill>
              </a:defRPr>
            </a:lvl3pPr>
            <a:lvl4pPr indent="-228600" lvl="3" marL="1828800" algn="l">
              <a:spcBef>
                <a:spcPts val="600"/>
              </a:spcBef>
              <a:spcAft>
                <a:spcPts val="0"/>
              </a:spcAft>
              <a:buSzPts val="1400"/>
              <a:buNone/>
              <a:defRPr sz="1400">
                <a:solidFill>
                  <a:schemeClr val="lt1"/>
                </a:solidFill>
              </a:defRPr>
            </a:lvl4pPr>
            <a:lvl5pPr indent="-228600" lvl="4" marL="2286000" algn="l">
              <a:spcBef>
                <a:spcPts val="600"/>
              </a:spcBef>
              <a:spcAft>
                <a:spcPts val="0"/>
              </a:spcAft>
              <a:buSzPts val="1400"/>
              <a:buNone/>
              <a:defRPr sz="1400">
                <a:solidFill>
                  <a:schemeClr val="lt1"/>
                </a:solidFill>
              </a:defRPr>
            </a:lvl5pPr>
            <a:lvl6pPr indent="-228600" lvl="5" marL="2743200" algn="l">
              <a:spcBef>
                <a:spcPts val="600"/>
              </a:spcBef>
              <a:spcAft>
                <a:spcPts val="0"/>
              </a:spcAft>
              <a:buSzPts val="1400"/>
              <a:buNone/>
              <a:defRPr sz="1400">
                <a:solidFill>
                  <a:schemeClr val="lt1"/>
                </a:solidFill>
              </a:defRPr>
            </a:lvl6pPr>
            <a:lvl7pPr indent="-228600" lvl="6" marL="3200400" algn="l">
              <a:spcBef>
                <a:spcPts val="600"/>
              </a:spcBef>
              <a:spcAft>
                <a:spcPts val="0"/>
              </a:spcAft>
              <a:buSzPts val="1400"/>
              <a:buNone/>
              <a:defRPr sz="1400">
                <a:solidFill>
                  <a:schemeClr val="lt1"/>
                </a:solidFill>
              </a:defRPr>
            </a:lvl7pPr>
            <a:lvl8pPr indent="-228600" lvl="7" marL="3657600" algn="l">
              <a:spcBef>
                <a:spcPts val="600"/>
              </a:spcBef>
              <a:spcAft>
                <a:spcPts val="0"/>
              </a:spcAft>
              <a:buSzPts val="1400"/>
              <a:buNone/>
              <a:defRPr sz="1400">
                <a:solidFill>
                  <a:schemeClr val="lt1"/>
                </a:solidFill>
              </a:defRPr>
            </a:lvl8pPr>
            <a:lvl9pPr indent="-228600" lvl="8" marL="4114800" algn="l">
              <a:spcBef>
                <a:spcPts val="600"/>
              </a:spcBef>
              <a:spcAft>
                <a:spcPts val="600"/>
              </a:spcAft>
              <a:buSzPts val="1400"/>
              <a:buNone/>
              <a:defRPr sz="1400">
                <a:solidFill>
                  <a:schemeClr val="lt1"/>
                </a:solidFill>
              </a:defRPr>
            </a:lvl9pPr>
          </a:lstStyle>
          <a:p/>
        </p:txBody>
      </p:sp>
      <p:sp>
        <p:nvSpPr>
          <p:cNvPr id="109" name="Google Shape;109;p32"/>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32"/>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32"/>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12" name="Shape 112"/>
        <p:cNvGrpSpPr/>
        <p:nvPr/>
      </p:nvGrpSpPr>
      <p:grpSpPr>
        <a:xfrm>
          <a:off x="0" y="0"/>
          <a:ext cx="0" cy="0"/>
          <a:chOff x="0" y="0"/>
          <a:chExt cx="0" cy="0"/>
        </a:xfrm>
      </p:grpSpPr>
      <p:sp>
        <p:nvSpPr>
          <p:cNvPr id="113" name="Google Shape;113;p33"/>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33"/>
          <p:cNvSpPr txBox="1"/>
          <p:nvPr>
            <p:ph idx="1" type="body"/>
          </p:nvPr>
        </p:nvSpPr>
        <p:spPr>
          <a:xfrm rot="5400000">
            <a:off x="4532312" y="-723899"/>
            <a:ext cx="3124201" cy="9905998"/>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15" name="Google Shape;115;p33"/>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33"/>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33"/>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18" name="Shape 118"/>
        <p:cNvGrpSpPr/>
        <p:nvPr/>
      </p:nvGrpSpPr>
      <p:grpSpPr>
        <a:xfrm>
          <a:off x="0" y="0"/>
          <a:ext cx="0" cy="0"/>
          <a:chOff x="0" y="0"/>
          <a:chExt cx="0" cy="0"/>
        </a:xfrm>
      </p:grpSpPr>
      <p:sp>
        <p:nvSpPr>
          <p:cNvPr id="119" name="Google Shape;119;p34"/>
          <p:cNvSpPr txBox="1"/>
          <p:nvPr>
            <p:ph type="title"/>
          </p:nvPr>
        </p:nvSpPr>
        <p:spPr>
          <a:xfrm rot="5400000">
            <a:off x="7351354" y="2095143"/>
            <a:ext cx="5181601" cy="2210514"/>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34"/>
          <p:cNvSpPr txBox="1"/>
          <p:nvPr>
            <p:ph idx="1" type="body"/>
          </p:nvPr>
        </p:nvSpPr>
        <p:spPr>
          <a:xfrm rot="5400000">
            <a:off x="2322512" y="-571500"/>
            <a:ext cx="5181600" cy="7543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21" name="Google Shape;121;p34"/>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34"/>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34"/>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30" name="Shape 130"/>
        <p:cNvGrpSpPr/>
        <p:nvPr/>
      </p:nvGrpSpPr>
      <p:grpSpPr>
        <a:xfrm>
          <a:off x="0" y="0"/>
          <a:ext cx="0" cy="0"/>
          <a:chOff x="0" y="0"/>
          <a:chExt cx="0" cy="0"/>
        </a:xfrm>
      </p:grpSpPr>
      <p:sp>
        <p:nvSpPr>
          <p:cNvPr id="131" name="Google Shape;131;p19"/>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19"/>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19"/>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19"/>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7" name="Shape 17"/>
        <p:cNvGrpSpPr/>
        <p:nvPr/>
      </p:nvGrpSpPr>
      <p:grpSpPr>
        <a:xfrm>
          <a:off x="0" y="0"/>
          <a:ext cx="0" cy="0"/>
          <a:chOff x="0" y="0"/>
          <a:chExt cx="0" cy="0"/>
        </a:xfrm>
      </p:grpSpPr>
      <p:sp>
        <p:nvSpPr>
          <p:cNvPr id="18" name="Google Shape;18;p17"/>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7"/>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7"/>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7"/>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2" name="Shape 22"/>
        <p:cNvGrpSpPr/>
        <p:nvPr/>
      </p:nvGrpSpPr>
      <p:grpSpPr>
        <a:xfrm>
          <a:off x="0" y="0"/>
          <a:ext cx="0" cy="0"/>
          <a:chOff x="0" y="0"/>
          <a:chExt cx="0" cy="0"/>
        </a:xfrm>
      </p:grpSpPr>
      <p:sp>
        <p:nvSpPr>
          <p:cNvPr id="23" name="Google Shape;23;p20"/>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0"/>
          <p:cNvSpPr txBox="1"/>
          <p:nvPr>
            <p:ph idx="1" type="body"/>
          </p:nvPr>
        </p:nvSpPr>
        <p:spPr>
          <a:xfrm>
            <a:off x="1141413" y="2666999"/>
            <a:ext cx="9905998" cy="3124201"/>
          </a:xfrm>
          <a:prstGeom prst="rect">
            <a:avLst/>
          </a:prstGeom>
          <a:noFill/>
          <a:ln>
            <a:noFill/>
          </a:ln>
        </p:spPr>
        <p:txBody>
          <a:bodyPr anchorCtr="0" anchor="ctr"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25" name="Google Shape;25;p20"/>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0"/>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0"/>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8" name="Shape 28"/>
        <p:cNvGrpSpPr/>
        <p:nvPr/>
      </p:nvGrpSpPr>
      <p:grpSpPr>
        <a:xfrm>
          <a:off x="0" y="0"/>
          <a:ext cx="0" cy="0"/>
          <a:chOff x="0" y="0"/>
          <a:chExt cx="0" cy="0"/>
        </a:xfrm>
      </p:grpSpPr>
      <p:sp>
        <p:nvSpPr>
          <p:cNvPr id="29" name="Google Shape;29;p21"/>
          <p:cNvSpPr txBox="1"/>
          <p:nvPr>
            <p:ph type="title"/>
          </p:nvPr>
        </p:nvSpPr>
        <p:spPr>
          <a:xfrm>
            <a:off x="1751013" y="3308581"/>
            <a:ext cx="8686800" cy="1468800"/>
          </a:xfrm>
          <a:prstGeom prst="rect">
            <a:avLst/>
          </a:prstGeom>
          <a:noFill/>
          <a:ln>
            <a:noFill/>
          </a:ln>
        </p:spPr>
        <p:txBody>
          <a:bodyPr anchorCtr="0" anchor="b" bIns="45700" lIns="91425" spcFirstLastPara="1" rIns="91425" wrap="square" tIns="45700">
            <a:normAutofit/>
          </a:bodyPr>
          <a:lstStyle>
            <a:lvl1pPr lvl="0" algn="r">
              <a:spcBef>
                <a:spcPts val="0"/>
              </a:spcBef>
              <a:spcAft>
                <a:spcPts val="0"/>
              </a:spcAft>
              <a:buClr>
                <a:schemeClr val="lt1"/>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1"/>
          <p:cNvSpPr txBox="1"/>
          <p:nvPr>
            <p:ph idx="1" type="body"/>
          </p:nvPr>
        </p:nvSpPr>
        <p:spPr>
          <a:xfrm>
            <a:off x="1751011" y="4777381"/>
            <a:ext cx="8686801" cy="860400"/>
          </a:xfrm>
          <a:prstGeom prst="rect">
            <a:avLst/>
          </a:prstGeom>
          <a:noFill/>
          <a:ln>
            <a:noFill/>
          </a:ln>
        </p:spPr>
        <p:txBody>
          <a:bodyPr anchorCtr="0" anchor="t" bIns="45700" lIns="91425" spcFirstLastPara="1" rIns="91425" wrap="square" tIns="45700">
            <a:normAutofit/>
          </a:bodyPr>
          <a:lstStyle>
            <a:lvl1pPr indent="-228600" lvl="0" marL="457200" algn="r">
              <a:spcBef>
                <a:spcPts val="400"/>
              </a:spcBef>
              <a:spcAft>
                <a:spcPts val="0"/>
              </a:spcAft>
              <a:buSzPts val="2000"/>
              <a:buNone/>
              <a:defRPr sz="2000">
                <a:solidFill>
                  <a:schemeClr val="lt1"/>
                </a:solidFill>
              </a:defRPr>
            </a:lvl1pPr>
            <a:lvl2pPr indent="-228600" lvl="1" marL="914400" algn="l">
              <a:spcBef>
                <a:spcPts val="600"/>
              </a:spcBef>
              <a:spcAft>
                <a:spcPts val="0"/>
              </a:spcAft>
              <a:buSzPts val="1800"/>
              <a:buNone/>
              <a:defRPr sz="1800">
                <a:solidFill>
                  <a:schemeClr val="lt1"/>
                </a:solidFill>
              </a:defRPr>
            </a:lvl2pPr>
            <a:lvl3pPr indent="-228600" lvl="2" marL="1371600" algn="l">
              <a:spcBef>
                <a:spcPts val="600"/>
              </a:spcBef>
              <a:spcAft>
                <a:spcPts val="0"/>
              </a:spcAft>
              <a:buSzPts val="1600"/>
              <a:buNone/>
              <a:defRPr sz="1600">
                <a:solidFill>
                  <a:schemeClr val="lt1"/>
                </a:solidFill>
              </a:defRPr>
            </a:lvl3pPr>
            <a:lvl4pPr indent="-228600" lvl="3" marL="1828800" algn="l">
              <a:spcBef>
                <a:spcPts val="600"/>
              </a:spcBef>
              <a:spcAft>
                <a:spcPts val="0"/>
              </a:spcAft>
              <a:buSzPts val="1400"/>
              <a:buNone/>
              <a:defRPr sz="1400">
                <a:solidFill>
                  <a:schemeClr val="lt1"/>
                </a:solidFill>
              </a:defRPr>
            </a:lvl4pPr>
            <a:lvl5pPr indent="-228600" lvl="4" marL="2286000" algn="l">
              <a:spcBef>
                <a:spcPts val="600"/>
              </a:spcBef>
              <a:spcAft>
                <a:spcPts val="0"/>
              </a:spcAft>
              <a:buSzPts val="1400"/>
              <a:buNone/>
              <a:defRPr sz="1400">
                <a:solidFill>
                  <a:schemeClr val="lt1"/>
                </a:solidFill>
              </a:defRPr>
            </a:lvl5pPr>
            <a:lvl6pPr indent="-228600" lvl="5" marL="2743200" algn="l">
              <a:spcBef>
                <a:spcPts val="600"/>
              </a:spcBef>
              <a:spcAft>
                <a:spcPts val="0"/>
              </a:spcAft>
              <a:buSzPts val="1400"/>
              <a:buNone/>
              <a:defRPr sz="1400">
                <a:solidFill>
                  <a:schemeClr val="lt1"/>
                </a:solidFill>
              </a:defRPr>
            </a:lvl6pPr>
            <a:lvl7pPr indent="-228600" lvl="6" marL="3200400" algn="l">
              <a:spcBef>
                <a:spcPts val="600"/>
              </a:spcBef>
              <a:spcAft>
                <a:spcPts val="0"/>
              </a:spcAft>
              <a:buSzPts val="1400"/>
              <a:buNone/>
              <a:defRPr sz="1400">
                <a:solidFill>
                  <a:schemeClr val="lt1"/>
                </a:solidFill>
              </a:defRPr>
            </a:lvl7pPr>
            <a:lvl8pPr indent="-228600" lvl="7" marL="3657600" algn="l">
              <a:spcBef>
                <a:spcPts val="600"/>
              </a:spcBef>
              <a:spcAft>
                <a:spcPts val="0"/>
              </a:spcAft>
              <a:buSzPts val="1400"/>
              <a:buNone/>
              <a:defRPr sz="1400">
                <a:solidFill>
                  <a:schemeClr val="lt1"/>
                </a:solidFill>
              </a:defRPr>
            </a:lvl8pPr>
            <a:lvl9pPr indent="-228600" lvl="8" marL="4114800" algn="l">
              <a:spcBef>
                <a:spcPts val="600"/>
              </a:spcBef>
              <a:spcAft>
                <a:spcPts val="600"/>
              </a:spcAft>
              <a:buSzPts val="1400"/>
              <a:buNone/>
              <a:defRPr sz="1400">
                <a:solidFill>
                  <a:schemeClr val="lt1"/>
                </a:solidFill>
              </a:defRPr>
            </a:lvl9pPr>
          </a:lstStyle>
          <a:p/>
        </p:txBody>
      </p:sp>
      <p:sp>
        <p:nvSpPr>
          <p:cNvPr id="31" name="Google Shape;31;p21"/>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1"/>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21"/>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4" name="Shape 34"/>
        <p:cNvGrpSpPr/>
        <p:nvPr/>
      </p:nvGrpSpPr>
      <p:grpSpPr>
        <a:xfrm>
          <a:off x="0" y="0"/>
          <a:ext cx="0" cy="0"/>
          <a:chOff x="0" y="0"/>
          <a:chExt cx="0" cy="0"/>
        </a:xfrm>
      </p:grpSpPr>
      <p:sp>
        <p:nvSpPr>
          <p:cNvPr id="35" name="Google Shape;35;p22"/>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2"/>
          <p:cNvSpPr txBox="1"/>
          <p:nvPr>
            <p:ph idx="1" type="body"/>
          </p:nvPr>
        </p:nvSpPr>
        <p:spPr>
          <a:xfrm>
            <a:off x="1141412" y="2666999"/>
            <a:ext cx="4876800" cy="3124201"/>
          </a:xfrm>
          <a:prstGeom prst="rect">
            <a:avLst/>
          </a:prstGeom>
          <a:noFill/>
          <a:ln>
            <a:noFill/>
          </a:ln>
        </p:spPr>
        <p:txBody>
          <a:bodyPr anchorCtr="0" anchor="ctr" bIns="45700" lIns="91425" spcFirstLastPara="1" rIns="91425" wrap="square" tIns="45700">
            <a:normAutofit/>
          </a:bodyPr>
          <a:lstStyle>
            <a:lvl1pPr indent="-342900" lvl="0" marL="457200" algn="l">
              <a:spcBef>
                <a:spcPts val="360"/>
              </a:spcBef>
              <a:spcAft>
                <a:spcPts val="0"/>
              </a:spcAft>
              <a:buSzPts val="1800"/>
              <a:buChar char="•"/>
              <a:defRPr sz="1800"/>
            </a:lvl1pPr>
            <a:lvl2pPr indent="-330200" lvl="1" marL="914400" algn="l">
              <a:spcBef>
                <a:spcPts val="600"/>
              </a:spcBef>
              <a:spcAft>
                <a:spcPts val="0"/>
              </a:spcAft>
              <a:buSzPts val="1600"/>
              <a:buChar char="•"/>
              <a:defRPr sz="1600"/>
            </a:lvl2pPr>
            <a:lvl3pPr indent="-317500" lvl="2" marL="1371600" algn="l">
              <a:spcBef>
                <a:spcPts val="600"/>
              </a:spcBef>
              <a:spcAft>
                <a:spcPts val="0"/>
              </a:spcAft>
              <a:buSzPts val="1400"/>
              <a:buChar char="•"/>
              <a:defRPr sz="1400"/>
            </a:lvl3pPr>
            <a:lvl4pPr indent="-304800" lvl="3" marL="1828800" algn="l">
              <a:spcBef>
                <a:spcPts val="600"/>
              </a:spcBef>
              <a:spcAft>
                <a:spcPts val="0"/>
              </a:spcAft>
              <a:buSzPts val="1200"/>
              <a:buChar char="•"/>
              <a:defRPr sz="1200"/>
            </a:lvl4pPr>
            <a:lvl5pPr indent="-304800" lvl="4" marL="2286000" algn="l">
              <a:spcBef>
                <a:spcPts val="600"/>
              </a:spcBef>
              <a:spcAft>
                <a:spcPts val="0"/>
              </a:spcAft>
              <a:buSzPts val="1200"/>
              <a:buChar char="•"/>
              <a:defRPr sz="1200"/>
            </a:lvl5pPr>
            <a:lvl6pPr indent="-304800" lvl="5" marL="2743200" algn="l">
              <a:spcBef>
                <a:spcPts val="600"/>
              </a:spcBef>
              <a:spcAft>
                <a:spcPts val="0"/>
              </a:spcAft>
              <a:buSzPts val="1200"/>
              <a:buChar char="•"/>
              <a:defRPr sz="1200"/>
            </a:lvl6pPr>
            <a:lvl7pPr indent="-304800" lvl="6" marL="3200400" algn="l">
              <a:spcBef>
                <a:spcPts val="600"/>
              </a:spcBef>
              <a:spcAft>
                <a:spcPts val="0"/>
              </a:spcAft>
              <a:buSzPts val="1200"/>
              <a:buChar char="•"/>
              <a:defRPr sz="1200"/>
            </a:lvl7pPr>
            <a:lvl8pPr indent="-304800" lvl="7" marL="3657600" algn="l">
              <a:spcBef>
                <a:spcPts val="600"/>
              </a:spcBef>
              <a:spcAft>
                <a:spcPts val="0"/>
              </a:spcAft>
              <a:buSzPts val="1200"/>
              <a:buChar char="•"/>
              <a:defRPr sz="1200"/>
            </a:lvl8pPr>
            <a:lvl9pPr indent="-304800" lvl="8" marL="4114800" algn="l">
              <a:spcBef>
                <a:spcPts val="600"/>
              </a:spcBef>
              <a:spcAft>
                <a:spcPts val="600"/>
              </a:spcAft>
              <a:buSzPts val="1200"/>
              <a:buChar char="•"/>
              <a:defRPr sz="1200"/>
            </a:lvl9pPr>
          </a:lstStyle>
          <a:p/>
        </p:txBody>
      </p:sp>
      <p:sp>
        <p:nvSpPr>
          <p:cNvPr id="37" name="Google Shape;37;p22"/>
          <p:cNvSpPr txBox="1"/>
          <p:nvPr>
            <p:ph idx="2" type="body"/>
          </p:nvPr>
        </p:nvSpPr>
        <p:spPr>
          <a:xfrm>
            <a:off x="6170612" y="2667000"/>
            <a:ext cx="4876800" cy="3124200"/>
          </a:xfrm>
          <a:prstGeom prst="rect">
            <a:avLst/>
          </a:prstGeom>
          <a:noFill/>
          <a:ln>
            <a:noFill/>
          </a:ln>
        </p:spPr>
        <p:txBody>
          <a:bodyPr anchorCtr="0" anchor="ctr" bIns="45700" lIns="91425" spcFirstLastPara="1" rIns="91425" wrap="square" tIns="45700">
            <a:normAutofit/>
          </a:bodyPr>
          <a:lstStyle>
            <a:lvl1pPr indent="-342900" lvl="0" marL="457200" algn="l">
              <a:spcBef>
                <a:spcPts val="360"/>
              </a:spcBef>
              <a:spcAft>
                <a:spcPts val="0"/>
              </a:spcAft>
              <a:buSzPts val="1800"/>
              <a:buChar char="•"/>
              <a:defRPr sz="1800"/>
            </a:lvl1pPr>
            <a:lvl2pPr indent="-330200" lvl="1" marL="914400" algn="l">
              <a:spcBef>
                <a:spcPts val="600"/>
              </a:spcBef>
              <a:spcAft>
                <a:spcPts val="0"/>
              </a:spcAft>
              <a:buSzPts val="1600"/>
              <a:buChar char="•"/>
              <a:defRPr sz="1600"/>
            </a:lvl2pPr>
            <a:lvl3pPr indent="-317500" lvl="2" marL="1371600" algn="l">
              <a:spcBef>
                <a:spcPts val="600"/>
              </a:spcBef>
              <a:spcAft>
                <a:spcPts val="0"/>
              </a:spcAft>
              <a:buSzPts val="1400"/>
              <a:buChar char="•"/>
              <a:defRPr sz="1400"/>
            </a:lvl3pPr>
            <a:lvl4pPr indent="-304800" lvl="3" marL="1828800" algn="l">
              <a:spcBef>
                <a:spcPts val="600"/>
              </a:spcBef>
              <a:spcAft>
                <a:spcPts val="0"/>
              </a:spcAft>
              <a:buSzPts val="1200"/>
              <a:buChar char="•"/>
              <a:defRPr sz="1200"/>
            </a:lvl4pPr>
            <a:lvl5pPr indent="-304800" lvl="4" marL="2286000" algn="l">
              <a:spcBef>
                <a:spcPts val="600"/>
              </a:spcBef>
              <a:spcAft>
                <a:spcPts val="0"/>
              </a:spcAft>
              <a:buSzPts val="1200"/>
              <a:buChar char="•"/>
              <a:defRPr sz="1200"/>
            </a:lvl5pPr>
            <a:lvl6pPr indent="-304800" lvl="5" marL="2743200" algn="l">
              <a:spcBef>
                <a:spcPts val="600"/>
              </a:spcBef>
              <a:spcAft>
                <a:spcPts val="0"/>
              </a:spcAft>
              <a:buSzPts val="1200"/>
              <a:buChar char="•"/>
              <a:defRPr sz="1200"/>
            </a:lvl6pPr>
            <a:lvl7pPr indent="-304800" lvl="6" marL="3200400" algn="l">
              <a:spcBef>
                <a:spcPts val="600"/>
              </a:spcBef>
              <a:spcAft>
                <a:spcPts val="0"/>
              </a:spcAft>
              <a:buSzPts val="1200"/>
              <a:buChar char="•"/>
              <a:defRPr sz="1200"/>
            </a:lvl7pPr>
            <a:lvl8pPr indent="-304800" lvl="7" marL="3657600" algn="l">
              <a:spcBef>
                <a:spcPts val="600"/>
              </a:spcBef>
              <a:spcAft>
                <a:spcPts val="0"/>
              </a:spcAft>
              <a:buSzPts val="1200"/>
              <a:buChar char="•"/>
              <a:defRPr sz="1200"/>
            </a:lvl8pPr>
            <a:lvl9pPr indent="-304800" lvl="8" marL="4114800" algn="l">
              <a:spcBef>
                <a:spcPts val="600"/>
              </a:spcBef>
              <a:spcAft>
                <a:spcPts val="600"/>
              </a:spcAft>
              <a:buSzPts val="1200"/>
              <a:buChar char="•"/>
              <a:defRPr sz="1200"/>
            </a:lvl9pPr>
          </a:lstStyle>
          <a:p/>
        </p:txBody>
      </p:sp>
      <p:sp>
        <p:nvSpPr>
          <p:cNvPr id="38" name="Google Shape;38;p22"/>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2"/>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22"/>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1" name="Shape 41"/>
        <p:cNvGrpSpPr/>
        <p:nvPr/>
      </p:nvGrpSpPr>
      <p:grpSpPr>
        <a:xfrm>
          <a:off x="0" y="0"/>
          <a:ext cx="0" cy="0"/>
          <a:chOff x="0" y="0"/>
          <a:chExt cx="0" cy="0"/>
        </a:xfrm>
      </p:grpSpPr>
      <p:sp>
        <p:nvSpPr>
          <p:cNvPr id="42" name="Google Shape;42;p23"/>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3"/>
          <p:cNvSpPr txBox="1"/>
          <p:nvPr>
            <p:ph idx="1" type="body"/>
          </p:nvPr>
        </p:nvSpPr>
        <p:spPr>
          <a:xfrm>
            <a:off x="1429280" y="2658533"/>
            <a:ext cx="4588931" cy="576262"/>
          </a:xfrm>
          <a:prstGeom prst="rect">
            <a:avLst/>
          </a:prstGeom>
          <a:noFill/>
          <a:ln>
            <a:noFill/>
          </a:ln>
        </p:spPr>
        <p:txBody>
          <a:bodyPr anchorCtr="0" anchor="b" bIns="45700" lIns="91425" spcFirstLastPara="1" rIns="91425" wrap="square" tIns="45700">
            <a:noAutofit/>
          </a:bodyPr>
          <a:lstStyle>
            <a:lvl1pPr indent="-228600" lvl="0" marL="457200" algn="l">
              <a:spcBef>
                <a:spcPts val="560"/>
              </a:spcBef>
              <a:spcAft>
                <a:spcPts val="0"/>
              </a:spcAft>
              <a:buSzPts val="2800"/>
              <a:buNone/>
              <a:defRPr b="0" sz="2800"/>
            </a:lvl1pPr>
            <a:lvl2pPr indent="-228600" lvl="1" marL="914400" algn="l">
              <a:spcBef>
                <a:spcPts val="600"/>
              </a:spcBef>
              <a:spcAft>
                <a:spcPts val="0"/>
              </a:spcAft>
              <a:buSzPts val="2000"/>
              <a:buNone/>
              <a:defRPr b="1" sz="2000"/>
            </a:lvl2pPr>
            <a:lvl3pPr indent="-228600" lvl="2" marL="1371600" algn="l">
              <a:spcBef>
                <a:spcPts val="600"/>
              </a:spcBef>
              <a:spcAft>
                <a:spcPts val="0"/>
              </a:spcAft>
              <a:buSzPts val="1800"/>
              <a:buNone/>
              <a:defRPr b="1" sz="1800"/>
            </a:lvl3pPr>
            <a:lvl4pPr indent="-228600" lvl="3" marL="1828800" algn="l">
              <a:spcBef>
                <a:spcPts val="600"/>
              </a:spcBef>
              <a:spcAft>
                <a:spcPts val="0"/>
              </a:spcAft>
              <a:buSzPts val="1600"/>
              <a:buNone/>
              <a:defRPr b="1" sz="1600"/>
            </a:lvl4pPr>
            <a:lvl5pPr indent="-228600" lvl="4" marL="2286000" algn="l">
              <a:spcBef>
                <a:spcPts val="600"/>
              </a:spcBef>
              <a:spcAft>
                <a:spcPts val="0"/>
              </a:spcAft>
              <a:buSzPts val="1600"/>
              <a:buNone/>
              <a:defRPr b="1" sz="1600"/>
            </a:lvl5pPr>
            <a:lvl6pPr indent="-228600" lvl="5" marL="2743200" algn="l">
              <a:spcBef>
                <a:spcPts val="600"/>
              </a:spcBef>
              <a:spcAft>
                <a:spcPts val="0"/>
              </a:spcAft>
              <a:buSzPts val="1600"/>
              <a:buNone/>
              <a:defRPr b="1" sz="1600"/>
            </a:lvl6pPr>
            <a:lvl7pPr indent="-228600" lvl="6" marL="3200400" algn="l">
              <a:spcBef>
                <a:spcPts val="600"/>
              </a:spcBef>
              <a:spcAft>
                <a:spcPts val="0"/>
              </a:spcAft>
              <a:buSzPts val="1600"/>
              <a:buNone/>
              <a:defRPr b="1" sz="1600"/>
            </a:lvl7pPr>
            <a:lvl8pPr indent="-228600" lvl="7" marL="3657600" algn="l">
              <a:spcBef>
                <a:spcPts val="600"/>
              </a:spcBef>
              <a:spcAft>
                <a:spcPts val="0"/>
              </a:spcAft>
              <a:buSzPts val="1600"/>
              <a:buNone/>
              <a:defRPr b="1" sz="1600"/>
            </a:lvl8pPr>
            <a:lvl9pPr indent="-228600" lvl="8" marL="4114800" algn="l">
              <a:spcBef>
                <a:spcPts val="600"/>
              </a:spcBef>
              <a:spcAft>
                <a:spcPts val="600"/>
              </a:spcAft>
              <a:buSzPts val="1600"/>
              <a:buNone/>
              <a:defRPr b="1" sz="1600"/>
            </a:lvl9pPr>
          </a:lstStyle>
          <a:p/>
        </p:txBody>
      </p:sp>
      <p:sp>
        <p:nvSpPr>
          <p:cNvPr id="44" name="Google Shape;44;p23"/>
          <p:cNvSpPr txBox="1"/>
          <p:nvPr>
            <p:ph idx="2" type="body"/>
          </p:nvPr>
        </p:nvSpPr>
        <p:spPr>
          <a:xfrm>
            <a:off x="1141412" y="3243262"/>
            <a:ext cx="4876800" cy="2547937"/>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SzPts val="1800"/>
              <a:buChar char="•"/>
              <a:defRPr sz="1800"/>
            </a:lvl1pPr>
            <a:lvl2pPr indent="-330200" lvl="1" marL="914400" algn="l">
              <a:spcBef>
                <a:spcPts val="600"/>
              </a:spcBef>
              <a:spcAft>
                <a:spcPts val="0"/>
              </a:spcAft>
              <a:buSzPts val="1600"/>
              <a:buChar char="•"/>
              <a:defRPr sz="1600"/>
            </a:lvl2pPr>
            <a:lvl3pPr indent="-317500" lvl="2" marL="1371600" algn="l">
              <a:spcBef>
                <a:spcPts val="600"/>
              </a:spcBef>
              <a:spcAft>
                <a:spcPts val="0"/>
              </a:spcAft>
              <a:buSzPts val="1400"/>
              <a:buChar char="•"/>
              <a:defRPr sz="1400"/>
            </a:lvl3pPr>
            <a:lvl4pPr indent="-304800" lvl="3" marL="1828800" algn="l">
              <a:spcBef>
                <a:spcPts val="600"/>
              </a:spcBef>
              <a:spcAft>
                <a:spcPts val="0"/>
              </a:spcAft>
              <a:buSzPts val="1200"/>
              <a:buChar char="•"/>
              <a:defRPr sz="1200"/>
            </a:lvl4pPr>
            <a:lvl5pPr indent="-304800" lvl="4" marL="2286000" algn="l">
              <a:spcBef>
                <a:spcPts val="600"/>
              </a:spcBef>
              <a:spcAft>
                <a:spcPts val="0"/>
              </a:spcAft>
              <a:buSzPts val="1200"/>
              <a:buChar char="•"/>
              <a:defRPr sz="1200"/>
            </a:lvl5pPr>
            <a:lvl6pPr indent="-304800" lvl="5" marL="2743200" algn="l">
              <a:spcBef>
                <a:spcPts val="600"/>
              </a:spcBef>
              <a:spcAft>
                <a:spcPts val="0"/>
              </a:spcAft>
              <a:buSzPts val="1200"/>
              <a:buChar char="•"/>
              <a:defRPr sz="1200"/>
            </a:lvl6pPr>
            <a:lvl7pPr indent="-304800" lvl="6" marL="3200400" algn="l">
              <a:spcBef>
                <a:spcPts val="600"/>
              </a:spcBef>
              <a:spcAft>
                <a:spcPts val="0"/>
              </a:spcAft>
              <a:buSzPts val="1200"/>
              <a:buChar char="•"/>
              <a:defRPr sz="1200"/>
            </a:lvl7pPr>
            <a:lvl8pPr indent="-304800" lvl="7" marL="3657600" algn="l">
              <a:spcBef>
                <a:spcPts val="600"/>
              </a:spcBef>
              <a:spcAft>
                <a:spcPts val="0"/>
              </a:spcAft>
              <a:buSzPts val="1200"/>
              <a:buChar char="•"/>
              <a:defRPr sz="1200"/>
            </a:lvl8pPr>
            <a:lvl9pPr indent="-304800" lvl="8" marL="4114800" algn="l">
              <a:spcBef>
                <a:spcPts val="600"/>
              </a:spcBef>
              <a:spcAft>
                <a:spcPts val="600"/>
              </a:spcAft>
              <a:buSzPts val="1200"/>
              <a:buChar char="•"/>
              <a:defRPr sz="1200"/>
            </a:lvl9pPr>
          </a:lstStyle>
          <a:p/>
        </p:txBody>
      </p:sp>
      <p:sp>
        <p:nvSpPr>
          <p:cNvPr id="45" name="Google Shape;45;p23"/>
          <p:cNvSpPr txBox="1"/>
          <p:nvPr>
            <p:ph idx="3" type="body"/>
          </p:nvPr>
        </p:nvSpPr>
        <p:spPr>
          <a:xfrm>
            <a:off x="6443133" y="2667000"/>
            <a:ext cx="4604280" cy="576262"/>
          </a:xfrm>
          <a:prstGeom prst="rect">
            <a:avLst/>
          </a:prstGeom>
          <a:noFill/>
          <a:ln>
            <a:noFill/>
          </a:ln>
        </p:spPr>
        <p:txBody>
          <a:bodyPr anchorCtr="0" anchor="b" bIns="45700" lIns="91425" spcFirstLastPara="1" rIns="91425" wrap="square" tIns="45700">
            <a:noAutofit/>
          </a:bodyPr>
          <a:lstStyle>
            <a:lvl1pPr indent="-228600" lvl="0" marL="457200" algn="l">
              <a:spcBef>
                <a:spcPts val="560"/>
              </a:spcBef>
              <a:spcAft>
                <a:spcPts val="0"/>
              </a:spcAft>
              <a:buSzPts val="2800"/>
              <a:buNone/>
              <a:defRPr b="0" sz="2800"/>
            </a:lvl1pPr>
            <a:lvl2pPr indent="-228600" lvl="1" marL="914400" algn="l">
              <a:spcBef>
                <a:spcPts val="600"/>
              </a:spcBef>
              <a:spcAft>
                <a:spcPts val="0"/>
              </a:spcAft>
              <a:buSzPts val="2000"/>
              <a:buNone/>
              <a:defRPr b="1" sz="2000"/>
            </a:lvl2pPr>
            <a:lvl3pPr indent="-228600" lvl="2" marL="1371600" algn="l">
              <a:spcBef>
                <a:spcPts val="600"/>
              </a:spcBef>
              <a:spcAft>
                <a:spcPts val="0"/>
              </a:spcAft>
              <a:buSzPts val="1800"/>
              <a:buNone/>
              <a:defRPr b="1" sz="1800"/>
            </a:lvl3pPr>
            <a:lvl4pPr indent="-228600" lvl="3" marL="1828800" algn="l">
              <a:spcBef>
                <a:spcPts val="600"/>
              </a:spcBef>
              <a:spcAft>
                <a:spcPts val="0"/>
              </a:spcAft>
              <a:buSzPts val="1600"/>
              <a:buNone/>
              <a:defRPr b="1" sz="1600"/>
            </a:lvl4pPr>
            <a:lvl5pPr indent="-228600" lvl="4" marL="2286000" algn="l">
              <a:spcBef>
                <a:spcPts val="600"/>
              </a:spcBef>
              <a:spcAft>
                <a:spcPts val="0"/>
              </a:spcAft>
              <a:buSzPts val="1600"/>
              <a:buNone/>
              <a:defRPr b="1" sz="1600"/>
            </a:lvl5pPr>
            <a:lvl6pPr indent="-228600" lvl="5" marL="2743200" algn="l">
              <a:spcBef>
                <a:spcPts val="600"/>
              </a:spcBef>
              <a:spcAft>
                <a:spcPts val="0"/>
              </a:spcAft>
              <a:buSzPts val="1600"/>
              <a:buNone/>
              <a:defRPr b="1" sz="1600"/>
            </a:lvl6pPr>
            <a:lvl7pPr indent="-228600" lvl="6" marL="3200400" algn="l">
              <a:spcBef>
                <a:spcPts val="600"/>
              </a:spcBef>
              <a:spcAft>
                <a:spcPts val="0"/>
              </a:spcAft>
              <a:buSzPts val="1600"/>
              <a:buNone/>
              <a:defRPr b="1" sz="1600"/>
            </a:lvl7pPr>
            <a:lvl8pPr indent="-228600" lvl="7" marL="3657600" algn="l">
              <a:spcBef>
                <a:spcPts val="600"/>
              </a:spcBef>
              <a:spcAft>
                <a:spcPts val="0"/>
              </a:spcAft>
              <a:buSzPts val="1600"/>
              <a:buNone/>
              <a:defRPr b="1" sz="1600"/>
            </a:lvl8pPr>
            <a:lvl9pPr indent="-228600" lvl="8" marL="4114800" algn="l">
              <a:spcBef>
                <a:spcPts val="600"/>
              </a:spcBef>
              <a:spcAft>
                <a:spcPts val="600"/>
              </a:spcAft>
              <a:buSzPts val="1600"/>
              <a:buNone/>
              <a:defRPr b="1" sz="1600"/>
            </a:lvl9pPr>
          </a:lstStyle>
          <a:p/>
        </p:txBody>
      </p:sp>
      <p:sp>
        <p:nvSpPr>
          <p:cNvPr id="46" name="Google Shape;46;p23"/>
          <p:cNvSpPr txBox="1"/>
          <p:nvPr>
            <p:ph idx="4" type="body"/>
          </p:nvPr>
        </p:nvSpPr>
        <p:spPr>
          <a:xfrm>
            <a:off x="6170612" y="3243262"/>
            <a:ext cx="4876801" cy="2547937"/>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SzPts val="1800"/>
              <a:buChar char="•"/>
              <a:defRPr sz="1800"/>
            </a:lvl1pPr>
            <a:lvl2pPr indent="-330200" lvl="1" marL="914400" algn="l">
              <a:spcBef>
                <a:spcPts val="600"/>
              </a:spcBef>
              <a:spcAft>
                <a:spcPts val="0"/>
              </a:spcAft>
              <a:buSzPts val="1600"/>
              <a:buChar char="•"/>
              <a:defRPr sz="1600"/>
            </a:lvl2pPr>
            <a:lvl3pPr indent="-317500" lvl="2" marL="1371600" algn="l">
              <a:spcBef>
                <a:spcPts val="600"/>
              </a:spcBef>
              <a:spcAft>
                <a:spcPts val="0"/>
              </a:spcAft>
              <a:buSzPts val="1400"/>
              <a:buChar char="•"/>
              <a:defRPr sz="1400"/>
            </a:lvl3pPr>
            <a:lvl4pPr indent="-304800" lvl="3" marL="1828800" algn="l">
              <a:spcBef>
                <a:spcPts val="600"/>
              </a:spcBef>
              <a:spcAft>
                <a:spcPts val="0"/>
              </a:spcAft>
              <a:buSzPts val="1200"/>
              <a:buChar char="•"/>
              <a:defRPr sz="1200"/>
            </a:lvl4pPr>
            <a:lvl5pPr indent="-304800" lvl="4" marL="2286000" algn="l">
              <a:spcBef>
                <a:spcPts val="600"/>
              </a:spcBef>
              <a:spcAft>
                <a:spcPts val="0"/>
              </a:spcAft>
              <a:buSzPts val="1200"/>
              <a:buChar char="•"/>
              <a:defRPr sz="1200"/>
            </a:lvl5pPr>
            <a:lvl6pPr indent="-304800" lvl="5" marL="2743200" algn="l">
              <a:spcBef>
                <a:spcPts val="600"/>
              </a:spcBef>
              <a:spcAft>
                <a:spcPts val="0"/>
              </a:spcAft>
              <a:buSzPts val="1200"/>
              <a:buChar char="•"/>
              <a:defRPr sz="1200"/>
            </a:lvl6pPr>
            <a:lvl7pPr indent="-304800" lvl="6" marL="3200400" algn="l">
              <a:spcBef>
                <a:spcPts val="600"/>
              </a:spcBef>
              <a:spcAft>
                <a:spcPts val="0"/>
              </a:spcAft>
              <a:buSzPts val="1200"/>
              <a:buChar char="•"/>
              <a:defRPr sz="1200"/>
            </a:lvl7pPr>
            <a:lvl8pPr indent="-304800" lvl="7" marL="3657600" algn="l">
              <a:spcBef>
                <a:spcPts val="600"/>
              </a:spcBef>
              <a:spcAft>
                <a:spcPts val="0"/>
              </a:spcAft>
              <a:buSzPts val="1200"/>
              <a:buChar char="•"/>
              <a:defRPr sz="1200"/>
            </a:lvl8pPr>
            <a:lvl9pPr indent="-304800" lvl="8" marL="4114800" algn="l">
              <a:spcBef>
                <a:spcPts val="600"/>
              </a:spcBef>
              <a:spcAft>
                <a:spcPts val="600"/>
              </a:spcAft>
              <a:buSzPts val="1200"/>
              <a:buChar char="•"/>
              <a:defRPr sz="1200"/>
            </a:lvl9pPr>
          </a:lstStyle>
          <a:p/>
        </p:txBody>
      </p:sp>
      <p:sp>
        <p:nvSpPr>
          <p:cNvPr id="47" name="Google Shape;47;p23"/>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3"/>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3"/>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0" name="Shape 50"/>
        <p:cNvGrpSpPr/>
        <p:nvPr/>
      </p:nvGrpSpPr>
      <p:grpSpPr>
        <a:xfrm>
          <a:off x="0" y="0"/>
          <a:ext cx="0" cy="0"/>
          <a:chOff x="0" y="0"/>
          <a:chExt cx="0" cy="0"/>
        </a:xfrm>
      </p:grpSpPr>
      <p:sp>
        <p:nvSpPr>
          <p:cNvPr id="51" name="Google Shape;51;p24"/>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4"/>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4"/>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4" name="Shape 54"/>
        <p:cNvGrpSpPr/>
        <p:nvPr/>
      </p:nvGrpSpPr>
      <p:grpSpPr>
        <a:xfrm>
          <a:off x="0" y="0"/>
          <a:ext cx="0" cy="0"/>
          <a:chOff x="0" y="0"/>
          <a:chExt cx="0" cy="0"/>
        </a:xfrm>
      </p:grpSpPr>
      <p:sp>
        <p:nvSpPr>
          <p:cNvPr id="55" name="Google Shape;55;p25"/>
          <p:cNvSpPr txBox="1"/>
          <p:nvPr>
            <p:ph type="title"/>
          </p:nvPr>
        </p:nvSpPr>
        <p:spPr>
          <a:xfrm>
            <a:off x="1141411" y="1600200"/>
            <a:ext cx="3549121"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5"/>
          <p:cNvSpPr txBox="1"/>
          <p:nvPr>
            <p:ph idx="1" type="body"/>
          </p:nvPr>
        </p:nvSpPr>
        <p:spPr>
          <a:xfrm>
            <a:off x="5103812" y="609601"/>
            <a:ext cx="5943601" cy="5181600"/>
          </a:xfrm>
          <a:prstGeom prst="rect">
            <a:avLst/>
          </a:prstGeom>
          <a:noFill/>
          <a:ln>
            <a:noFill/>
          </a:ln>
        </p:spPr>
        <p:txBody>
          <a:bodyPr anchorCtr="0" anchor="ctr" bIns="45700" lIns="91425" spcFirstLastPara="1" rIns="91425" wrap="square" tIns="45700">
            <a:normAutofit/>
          </a:bodyPr>
          <a:lstStyle>
            <a:lvl1pPr indent="-355600" lvl="0" marL="457200" algn="l">
              <a:spcBef>
                <a:spcPts val="400"/>
              </a:spcBef>
              <a:spcAft>
                <a:spcPts val="0"/>
              </a:spcAft>
              <a:buSzPts val="2000"/>
              <a:buChar char="•"/>
              <a:defRPr sz="2000"/>
            </a:lvl1pPr>
            <a:lvl2pPr indent="-342900" lvl="1" marL="914400" algn="l">
              <a:spcBef>
                <a:spcPts val="600"/>
              </a:spcBef>
              <a:spcAft>
                <a:spcPts val="0"/>
              </a:spcAft>
              <a:buSzPts val="1800"/>
              <a:buChar char="•"/>
              <a:defRPr sz="1800"/>
            </a:lvl2pPr>
            <a:lvl3pPr indent="-330200" lvl="2" marL="1371600" algn="l">
              <a:spcBef>
                <a:spcPts val="600"/>
              </a:spcBef>
              <a:spcAft>
                <a:spcPts val="0"/>
              </a:spcAft>
              <a:buSzPts val="1600"/>
              <a:buChar char="•"/>
              <a:defRPr sz="1600"/>
            </a:lvl3pPr>
            <a:lvl4pPr indent="-317500" lvl="3" marL="1828800" algn="l">
              <a:spcBef>
                <a:spcPts val="600"/>
              </a:spcBef>
              <a:spcAft>
                <a:spcPts val="0"/>
              </a:spcAft>
              <a:buSzPts val="1400"/>
              <a:buChar char="•"/>
              <a:defRPr sz="1400"/>
            </a:lvl4pPr>
            <a:lvl5pPr indent="-317500" lvl="4" marL="2286000" algn="l">
              <a:spcBef>
                <a:spcPts val="600"/>
              </a:spcBef>
              <a:spcAft>
                <a:spcPts val="0"/>
              </a:spcAft>
              <a:buSzPts val="1400"/>
              <a:buChar char="•"/>
              <a:defRPr sz="1400"/>
            </a:lvl5pPr>
            <a:lvl6pPr indent="-317500" lvl="5" marL="2743200" algn="l">
              <a:spcBef>
                <a:spcPts val="600"/>
              </a:spcBef>
              <a:spcAft>
                <a:spcPts val="0"/>
              </a:spcAft>
              <a:buSzPts val="1400"/>
              <a:buChar char="•"/>
              <a:defRPr sz="1400"/>
            </a:lvl6pPr>
            <a:lvl7pPr indent="-317500" lvl="6" marL="3200400" algn="l">
              <a:spcBef>
                <a:spcPts val="600"/>
              </a:spcBef>
              <a:spcAft>
                <a:spcPts val="0"/>
              </a:spcAft>
              <a:buSzPts val="1400"/>
              <a:buChar char="•"/>
              <a:defRPr sz="1400"/>
            </a:lvl7pPr>
            <a:lvl8pPr indent="-317500" lvl="7" marL="3657600" algn="l">
              <a:spcBef>
                <a:spcPts val="600"/>
              </a:spcBef>
              <a:spcAft>
                <a:spcPts val="0"/>
              </a:spcAft>
              <a:buSzPts val="1400"/>
              <a:buChar char="•"/>
              <a:defRPr sz="1400"/>
            </a:lvl8pPr>
            <a:lvl9pPr indent="-317500" lvl="8" marL="4114800" algn="l">
              <a:spcBef>
                <a:spcPts val="600"/>
              </a:spcBef>
              <a:spcAft>
                <a:spcPts val="600"/>
              </a:spcAft>
              <a:buSzPts val="1400"/>
              <a:buChar char="•"/>
              <a:defRPr sz="1400"/>
            </a:lvl9pPr>
          </a:lstStyle>
          <a:p/>
        </p:txBody>
      </p:sp>
      <p:sp>
        <p:nvSpPr>
          <p:cNvPr id="57" name="Google Shape;57;p25"/>
          <p:cNvSpPr txBox="1"/>
          <p:nvPr>
            <p:ph idx="2" type="body"/>
          </p:nvPr>
        </p:nvSpPr>
        <p:spPr>
          <a:xfrm>
            <a:off x="1141411" y="2971800"/>
            <a:ext cx="3549121" cy="1828800"/>
          </a:xfrm>
          <a:prstGeom prst="rect">
            <a:avLst/>
          </a:prstGeom>
          <a:noFill/>
          <a:ln>
            <a:noFill/>
          </a:ln>
        </p:spPr>
        <p:txBody>
          <a:bodyPr anchorCtr="0" anchor="ctr" bIns="45700" lIns="91425" spcFirstLastPara="1" rIns="91425" wrap="square" tIns="45700">
            <a:normAutofit/>
          </a:bodyPr>
          <a:lstStyle>
            <a:lvl1pPr indent="-228600" lvl="0" marL="457200" algn="l">
              <a:spcBef>
                <a:spcPts val="320"/>
              </a:spcBef>
              <a:spcAft>
                <a:spcPts val="0"/>
              </a:spcAft>
              <a:buSzPts val="1600"/>
              <a:buNone/>
              <a:defRPr sz="1600"/>
            </a:lvl1pPr>
            <a:lvl2pPr indent="-228600" lvl="1" marL="914400" algn="l">
              <a:spcBef>
                <a:spcPts val="600"/>
              </a:spcBef>
              <a:spcAft>
                <a:spcPts val="0"/>
              </a:spcAft>
              <a:buSzPts val="1200"/>
              <a:buNone/>
              <a:defRPr sz="1200"/>
            </a:lvl2pPr>
            <a:lvl3pPr indent="-228600" lvl="2" marL="1371600" algn="l">
              <a:spcBef>
                <a:spcPts val="600"/>
              </a:spcBef>
              <a:spcAft>
                <a:spcPts val="0"/>
              </a:spcAft>
              <a:buSzPts val="1000"/>
              <a:buNone/>
              <a:defRPr sz="1000"/>
            </a:lvl3pPr>
            <a:lvl4pPr indent="-228600" lvl="3" marL="1828800" algn="l">
              <a:spcBef>
                <a:spcPts val="600"/>
              </a:spcBef>
              <a:spcAft>
                <a:spcPts val="0"/>
              </a:spcAft>
              <a:buSzPts val="900"/>
              <a:buNone/>
              <a:defRPr sz="900"/>
            </a:lvl4pPr>
            <a:lvl5pPr indent="-228600" lvl="4" marL="2286000" algn="l">
              <a:spcBef>
                <a:spcPts val="600"/>
              </a:spcBef>
              <a:spcAft>
                <a:spcPts val="0"/>
              </a:spcAft>
              <a:buSzPts val="900"/>
              <a:buNone/>
              <a:defRPr sz="900"/>
            </a:lvl5pPr>
            <a:lvl6pPr indent="-228600" lvl="5" marL="2743200" algn="l">
              <a:spcBef>
                <a:spcPts val="600"/>
              </a:spcBef>
              <a:spcAft>
                <a:spcPts val="0"/>
              </a:spcAft>
              <a:buSzPts val="900"/>
              <a:buNone/>
              <a:defRPr sz="900"/>
            </a:lvl6pPr>
            <a:lvl7pPr indent="-228600" lvl="6" marL="3200400" algn="l">
              <a:spcBef>
                <a:spcPts val="600"/>
              </a:spcBef>
              <a:spcAft>
                <a:spcPts val="0"/>
              </a:spcAft>
              <a:buSzPts val="900"/>
              <a:buNone/>
              <a:defRPr sz="900"/>
            </a:lvl7pPr>
            <a:lvl8pPr indent="-228600" lvl="7" marL="3657600" algn="l">
              <a:spcBef>
                <a:spcPts val="600"/>
              </a:spcBef>
              <a:spcAft>
                <a:spcPts val="0"/>
              </a:spcAft>
              <a:buSzPts val="900"/>
              <a:buNone/>
              <a:defRPr sz="900"/>
            </a:lvl8pPr>
            <a:lvl9pPr indent="-228600" lvl="8" marL="4114800" algn="l">
              <a:spcBef>
                <a:spcPts val="600"/>
              </a:spcBef>
              <a:spcAft>
                <a:spcPts val="600"/>
              </a:spcAft>
              <a:buSzPts val="900"/>
              <a:buNone/>
              <a:defRPr sz="900"/>
            </a:lvl9pPr>
          </a:lstStyle>
          <a:p/>
        </p:txBody>
      </p:sp>
      <p:sp>
        <p:nvSpPr>
          <p:cNvPr id="58" name="Google Shape;58;p25"/>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5"/>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5"/>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1" name="Shape 61"/>
        <p:cNvGrpSpPr/>
        <p:nvPr/>
      </p:nvGrpSpPr>
      <p:grpSpPr>
        <a:xfrm>
          <a:off x="0" y="0"/>
          <a:ext cx="0" cy="0"/>
          <a:chOff x="0" y="0"/>
          <a:chExt cx="0" cy="0"/>
        </a:xfrm>
      </p:grpSpPr>
      <p:sp>
        <p:nvSpPr>
          <p:cNvPr id="62" name="Google Shape;62;p26"/>
          <p:cNvSpPr txBox="1"/>
          <p:nvPr>
            <p:ph type="title"/>
          </p:nvPr>
        </p:nvSpPr>
        <p:spPr>
          <a:xfrm>
            <a:off x="1141411" y="1600200"/>
            <a:ext cx="5334001"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800"/>
              <a:buFont typeface="Century Gothic"/>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6"/>
          <p:cNvSpPr/>
          <p:nvPr>
            <p:ph idx="2" type="pic"/>
          </p:nvPr>
        </p:nvSpPr>
        <p:spPr>
          <a:xfrm>
            <a:off x="7433733" y="-18288"/>
            <a:ext cx="3276599" cy="6903720"/>
          </a:xfrm>
          <a:prstGeom prst="rect">
            <a:avLst/>
          </a:prstGeom>
          <a:noFill/>
          <a:ln cap="flat" cmpd="sng" w="38100">
            <a:solidFill>
              <a:schemeClr val="dk2"/>
            </a:solidFill>
            <a:prstDash val="solid"/>
            <a:round/>
            <a:headEnd len="sm" w="sm" type="none"/>
            <a:tailEnd len="sm" w="sm" type="none"/>
          </a:ln>
        </p:spPr>
      </p:sp>
      <p:sp>
        <p:nvSpPr>
          <p:cNvPr id="64" name="Google Shape;64;p26"/>
          <p:cNvSpPr txBox="1"/>
          <p:nvPr>
            <p:ph idx="1" type="body"/>
          </p:nvPr>
        </p:nvSpPr>
        <p:spPr>
          <a:xfrm>
            <a:off x="1141411" y="2971800"/>
            <a:ext cx="5334001" cy="1828800"/>
          </a:xfrm>
          <a:prstGeom prst="rect">
            <a:avLst/>
          </a:prstGeom>
          <a:noFill/>
          <a:ln>
            <a:noFill/>
          </a:ln>
        </p:spPr>
        <p:txBody>
          <a:bodyPr anchorCtr="0" anchor="ctr" bIns="45700" lIns="91425" spcFirstLastPara="1" rIns="91425" wrap="square" tIns="45700">
            <a:normAutofit/>
          </a:bodyPr>
          <a:lstStyle>
            <a:lvl1pPr indent="-228600" lvl="0" marL="457200" algn="l">
              <a:spcBef>
                <a:spcPts val="360"/>
              </a:spcBef>
              <a:spcAft>
                <a:spcPts val="0"/>
              </a:spcAft>
              <a:buSzPts val="1800"/>
              <a:buNone/>
              <a:defRPr sz="1800"/>
            </a:lvl1pPr>
            <a:lvl2pPr indent="-228600" lvl="1" marL="914400" algn="l">
              <a:spcBef>
                <a:spcPts val="600"/>
              </a:spcBef>
              <a:spcAft>
                <a:spcPts val="0"/>
              </a:spcAft>
              <a:buSzPts val="1200"/>
              <a:buNone/>
              <a:defRPr sz="1200"/>
            </a:lvl2pPr>
            <a:lvl3pPr indent="-228600" lvl="2" marL="1371600" algn="l">
              <a:spcBef>
                <a:spcPts val="600"/>
              </a:spcBef>
              <a:spcAft>
                <a:spcPts val="0"/>
              </a:spcAft>
              <a:buSzPts val="1000"/>
              <a:buNone/>
              <a:defRPr sz="1000"/>
            </a:lvl3pPr>
            <a:lvl4pPr indent="-228600" lvl="3" marL="1828800" algn="l">
              <a:spcBef>
                <a:spcPts val="600"/>
              </a:spcBef>
              <a:spcAft>
                <a:spcPts val="0"/>
              </a:spcAft>
              <a:buSzPts val="900"/>
              <a:buNone/>
              <a:defRPr sz="900"/>
            </a:lvl4pPr>
            <a:lvl5pPr indent="-228600" lvl="4" marL="2286000" algn="l">
              <a:spcBef>
                <a:spcPts val="600"/>
              </a:spcBef>
              <a:spcAft>
                <a:spcPts val="0"/>
              </a:spcAft>
              <a:buSzPts val="900"/>
              <a:buNone/>
              <a:defRPr sz="900"/>
            </a:lvl5pPr>
            <a:lvl6pPr indent="-228600" lvl="5" marL="2743200" algn="l">
              <a:spcBef>
                <a:spcPts val="600"/>
              </a:spcBef>
              <a:spcAft>
                <a:spcPts val="0"/>
              </a:spcAft>
              <a:buSzPts val="900"/>
              <a:buNone/>
              <a:defRPr sz="900"/>
            </a:lvl6pPr>
            <a:lvl7pPr indent="-228600" lvl="6" marL="3200400" algn="l">
              <a:spcBef>
                <a:spcPts val="600"/>
              </a:spcBef>
              <a:spcAft>
                <a:spcPts val="0"/>
              </a:spcAft>
              <a:buSzPts val="900"/>
              <a:buNone/>
              <a:defRPr sz="900"/>
            </a:lvl7pPr>
            <a:lvl8pPr indent="-228600" lvl="7" marL="3657600" algn="l">
              <a:spcBef>
                <a:spcPts val="600"/>
              </a:spcBef>
              <a:spcAft>
                <a:spcPts val="0"/>
              </a:spcAft>
              <a:buSzPts val="900"/>
              <a:buNone/>
              <a:defRPr sz="900"/>
            </a:lvl8pPr>
            <a:lvl9pPr indent="-228600" lvl="8" marL="4114800" algn="l">
              <a:spcBef>
                <a:spcPts val="600"/>
              </a:spcBef>
              <a:spcAft>
                <a:spcPts val="600"/>
              </a:spcAft>
              <a:buSzPts val="900"/>
              <a:buNone/>
              <a:defRPr sz="900"/>
            </a:lvl9pPr>
          </a:lstStyle>
          <a:p/>
        </p:txBody>
      </p:sp>
      <p:sp>
        <p:nvSpPr>
          <p:cNvPr id="65" name="Google Shape;65;p26"/>
          <p:cNvSpPr txBox="1"/>
          <p:nvPr>
            <p:ph idx="10" type="dt"/>
          </p:nvPr>
        </p:nvSpPr>
        <p:spPr>
          <a:xfrm>
            <a:off x="6399212" y="5883275"/>
            <a:ext cx="9144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6"/>
          <p:cNvSpPr txBox="1"/>
          <p:nvPr>
            <p:ph idx="11" type="ftr"/>
          </p:nvPr>
        </p:nvSpPr>
        <p:spPr>
          <a:xfrm>
            <a:off x="1141412" y="5883275"/>
            <a:ext cx="5105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6"/>
          <p:cNvSpPr txBox="1"/>
          <p:nvPr>
            <p:ph idx="12" type="sldNum"/>
          </p:nvPr>
        </p:nvSpPr>
        <p:spPr>
          <a:xfrm>
            <a:off x="10742612" y="5883275"/>
            <a:ext cx="3225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8.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5"/>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chemeClr val="lt1"/>
              </a:buClr>
              <a:buSzPts val="3200"/>
              <a:buFont typeface="Century Gothic"/>
              <a:buNone/>
              <a:defRPr b="0" i="0" sz="32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7" name="Google Shape;7;p15"/>
          <p:cNvSpPr txBox="1"/>
          <p:nvPr>
            <p:ph idx="1" type="body"/>
          </p:nvPr>
        </p:nvSpPr>
        <p:spPr>
          <a:xfrm>
            <a:off x="1141413" y="2666999"/>
            <a:ext cx="9905998" cy="3124201"/>
          </a:xfrm>
          <a:prstGeom prst="rect">
            <a:avLst/>
          </a:prstGeom>
          <a:noFill/>
          <a:ln>
            <a:noFill/>
          </a:ln>
        </p:spPr>
        <p:txBody>
          <a:bodyPr anchorCtr="0" anchor="ctr" bIns="45700" lIns="91425" spcFirstLastPara="1" rIns="91425" wrap="square" tIns="45700">
            <a:normAutofit/>
          </a:bodyPr>
          <a:lstStyle>
            <a:lvl1pPr indent="-355600" lvl="0" marL="457200" marR="0" rtl="0" algn="l">
              <a:spcBef>
                <a:spcPts val="400"/>
              </a:spcBef>
              <a:spcAft>
                <a:spcPts val="0"/>
              </a:spcAft>
              <a:buClr>
                <a:schemeClr val="lt1"/>
              </a:buClr>
              <a:buSzPts val="2000"/>
              <a:buFont typeface="Arial"/>
              <a:buChar char="•"/>
              <a:defRPr b="0" i="0" sz="2000" u="none" cap="small" strike="noStrike">
                <a:solidFill>
                  <a:schemeClr val="lt1"/>
                </a:solidFill>
                <a:latin typeface="Century Gothic"/>
                <a:ea typeface="Century Gothic"/>
                <a:cs typeface="Century Gothic"/>
                <a:sym typeface="Century Gothic"/>
              </a:defRPr>
            </a:lvl1pPr>
            <a:lvl2pPr indent="-342900" lvl="1" marL="914400" marR="0" rtl="0" algn="l">
              <a:spcBef>
                <a:spcPts val="600"/>
              </a:spcBef>
              <a:spcAft>
                <a:spcPts val="0"/>
              </a:spcAft>
              <a:buClr>
                <a:schemeClr val="lt1"/>
              </a:buClr>
              <a:buSzPts val="1800"/>
              <a:buFont typeface="Arial"/>
              <a:buChar char="•"/>
              <a:defRPr b="0" i="0" sz="1800" u="none" cap="small" strike="noStrike">
                <a:solidFill>
                  <a:schemeClr val="lt1"/>
                </a:solidFill>
                <a:latin typeface="Century Gothic"/>
                <a:ea typeface="Century Gothic"/>
                <a:cs typeface="Century Gothic"/>
                <a:sym typeface="Century Gothic"/>
              </a:defRPr>
            </a:lvl2pPr>
            <a:lvl3pPr indent="-330200" lvl="2" marL="1371600" marR="0" rtl="0" algn="l">
              <a:spcBef>
                <a:spcPts val="600"/>
              </a:spcBef>
              <a:spcAft>
                <a:spcPts val="0"/>
              </a:spcAft>
              <a:buClr>
                <a:schemeClr val="lt1"/>
              </a:buClr>
              <a:buSzPts val="1600"/>
              <a:buFont typeface="Arial"/>
              <a:buChar char="•"/>
              <a:defRPr b="0" i="0" sz="1600" u="none" cap="small" strike="noStrike">
                <a:solidFill>
                  <a:schemeClr val="lt1"/>
                </a:solidFill>
                <a:latin typeface="Century Gothic"/>
                <a:ea typeface="Century Gothic"/>
                <a:cs typeface="Century Gothic"/>
                <a:sym typeface="Century Gothic"/>
              </a:defRPr>
            </a:lvl3pPr>
            <a:lvl4pPr indent="-317500" lvl="3" marL="1828800" marR="0" rtl="0" algn="l">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4pPr>
            <a:lvl5pPr indent="-317500" lvl="4" marL="2286000" marR="0" rtl="0" algn="l">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5pPr>
            <a:lvl6pPr indent="-304800" lvl="5" marL="27432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6pPr>
            <a:lvl7pPr indent="-304800" lvl="6" marL="32004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7pPr>
            <a:lvl8pPr indent="-304800" lvl="7" marL="36576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8pPr>
            <a:lvl9pPr indent="-304800" lvl="8" marL="4114800" marR="0" rtl="0" algn="l">
              <a:spcBef>
                <a:spcPts val="600"/>
              </a:spcBef>
              <a:spcAft>
                <a:spcPts val="60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9pPr>
          </a:lstStyle>
          <a:p/>
        </p:txBody>
      </p:sp>
      <p:sp>
        <p:nvSpPr>
          <p:cNvPr id="8" name="Google Shape;8;p15"/>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1" i="0" sz="900" u="none" cap="none" strike="noStrike">
                <a:solidFill>
                  <a:srgbClr val="BFBFB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9" name="Google Shape;9;p15"/>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900" u="none" cap="none" strike="noStrike">
                <a:solidFill>
                  <a:srgbClr val="BFBFB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0" name="Google Shape;10;p15"/>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900" u="none" cap="none" strike="noStrike">
                <a:solidFill>
                  <a:srgbClr val="BFBFBF"/>
                </a:solidFill>
                <a:latin typeface="Century Gothic"/>
                <a:ea typeface="Century Gothic"/>
                <a:cs typeface="Century Gothic"/>
                <a:sym typeface="Century Gothic"/>
              </a:defRPr>
            </a:lvl1pPr>
            <a:lvl2pPr indent="0" lvl="1" marL="0" marR="0" rtl="0" algn="r">
              <a:spcBef>
                <a:spcPts val="0"/>
              </a:spcBef>
              <a:buNone/>
              <a:defRPr b="1" i="0" sz="900" u="none" cap="none" strike="noStrike">
                <a:solidFill>
                  <a:srgbClr val="BFBFBF"/>
                </a:solidFill>
                <a:latin typeface="Century Gothic"/>
                <a:ea typeface="Century Gothic"/>
                <a:cs typeface="Century Gothic"/>
                <a:sym typeface="Century Gothic"/>
              </a:defRPr>
            </a:lvl2pPr>
            <a:lvl3pPr indent="0" lvl="2" marL="0" marR="0" rtl="0" algn="r">
              <a:spcBef>
                <a:spcPts val="0"/>
              </a:spcBef>
              <a:buNone/>
              <a:defRPr b="1" i="0" sz="900" u="none" cap="none" strike="noStrike">
                <a:solidFill>
                  <a:srgbClr val="BFBFBF"/>
                </a:solidFill>
                <a:latin typeface="Century Gothic"/>
                <a:ea typeface="Century Gothic"/>
                <a:cs typeface="Century Gothic"/>
                <a:sym typeface="Century Gothic"/>
              </a:defRPr>
            </a:lvl3pPr>
            <a:lvl4pPr indent="0" lvl="3" marL="0" marR="0" rtl="0" algn="r">
              <a:spcBef>
                <a:spcPts val="0"/>
              </a:spcBef>
              <a:buNone/>
              <a:defRPr b="1" i="0" sz="900" u="none" cap="none" strike="noStrike">
                <a:solidFill>
                  <a:srgbClr val="BFBFBF"/>
                </a:solidFill>
                <a:latin typeface="Century Gothic"/>
                <a:ea typeface="Century Gothic"/>
                <a:cs typeface="Century Gothic"/>
                <a:sym typeface="Century Gothic"/>
              </a:defRPr>
            </a:lvl4pPr>
            <a:lvl5pPr indent="0" lvl="4" marL="0" marR="0" rtl="0" algn="r">
              <a:spcBef>
                <a:spcPts val="0"/>
              </a:spcBef>
              <a:buNone/>
              <a:defRPr b="1" i="0" sz="900" u="none" cap="none" strike="noStrike">
                <a:solidFill>
                  <a:srgbClr val="BFBFBF"/>
                </a:solidFill>
                <a:latin typeface="Century Gothic"/>
                <a:ea typeface="Century Gothic"/>
                <a:cs typeface="Century Gothic"/>
                <a:sym typeface="Century Gothic"/>
              </a:defRPr>
            </a:lvl5pPr>
            <a:lvl6pPr indent="0" lvl="5" marL="0" marR="0" rtl="0" algn="r">
              <a:spcBef>
                <a:spcPts val="0"/>
              </a:spcBef>
              <a:buNone/>
              <a:defRPr b="1" i="0" sz="900" u="none" cap="none" strike="noStrike">
                <a:solidFill>
                  <a:srgbClr val="BFBFBF"/>
                </a:solidFill>
                <a:latin typeface="Century Gothic"/>
                <a:ea typeface="Century Gothic"/>
                <a:cs typeface="Century Gothic"/>
                <a:sym typeface="Century Gothic"/>
              </a:defRPr>
            </a:lvl6pPr>
            <a:lvl7pPr indent="0" lvl="6" marL="0" marR="0" rtl="0" algn="r">
              <a:spcBef>
                <a:spcPts val="0"/>
              </a:spcBef>
              <a:buNone/>
              <a:defRPr b="1" i="0" sz="900" u="none" cap="none" strike="noStrike">
                <a:solidFill>
                  <a:srgbClr val="BFBFBF"/>
                </a:solidFill>
                <a:latin typeface="Century Gothic"/>
                <a:ea typeface="Century Gothic"/>
                <a:cs typeface="Century Gothic"/>
                <a:sym typeface="Century Gothic"/>
              </a:defRPr>
            </a:lvl7pPr>
            <a:lvl8pPr indent="0" lvl="7" marL="0" marR="0" rtl="0" algn="r">
              <a:spcBef>
                <a:spcPts val="0"/>
              </a:spcBef>
              <a:buNone/>
              <a:defRPr b="1" i="0" sz="900" u="none" cap="none" strike="noStrike">
                <a:solidFill>
                  <a:srgbClr val="BFBFBF"/>
                </a:solidFill>
                <a:latin typeface="Century Gothic"/>
                <a:ea typeface="Century Gothic"/>
                <a:cs typeface="Century Gothic"/>
                <a:sym typeface="Century Gothic"/>
              </a:defRPr>
            </a:lvl8pPr>
            <a:lvl9pPr indent="0" lvl="8" marL="0" marR="0" rtl="0" algn="r">
              <a:spcBef>
                <a:spcPts val="0"/>
              </a:spcBef>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s-CL"/>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24" name="Shape 124"/>
        <p:cNvGrpSpPr/>
        <p:nvPr/>
      </p:nvGrpSpPr>
      <p:grpSpPr>
        <a:xfrm>
          <a:off x="0" y="0"/>
          <a:ext cx="0" cy="0"/>
          <a:chOff x="0" y="0"/>
          <a:chExt cx="0" cy="0"/>
        </a:xfrm>
      </p:grpSpPr>
      <p:sp>
        <p:nvSpPr>
          <p:cNvPr id="125" name="Google Shape;125;p18"/>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26" name="Google Shape;126;p18"/>
          <p:cNvSpPr txBox="1"/>
          <p:nvPr>
            <p:ph idx="1" type="body"/>
          </p:nvPr>
        </p:nvSpPr>
        <p:spPr>
          <a:xfrm>
            <a:off x="1141413" y="2666999"/>
            <a:ext cx="9905998" cy="3124201"/>
          </a:xfrm>
          <a:prstGeom prst="rect">
            <a:avLst/>
          </a:prstGeom>
          <a:noFill/>
          <a:ln>
            <a:noFill/>
          </a:ln>
        </p:spPr>
        <p:txBody>
          <a:bodyPr anchorCtr="0" anchor="ctr" bIns="45700" lIns="91425" spcFirstLastPara="1" rIns="91425" wrap="square" tIns="45700">
            <a:normAutofit/>
          </a:bodyPr>
          <a:lstStyle>
            <a:lvl1pPr indent="-355600" lvl="0" marL="457200" marR="0" rtl="0" algn="l">
              <a:spcBef>
                <a:spcPts val="400"/>
              </a:spcBef>
              <a:spcAft>
                <a:spcPts val="0"/>
              </a:spcAft>
              <a:buClr>
                <a:schemeClr val="dk1"/>
              </a:buClr>
              <a:buSzPts val="2000"/>
              <a:buFont typeface="Arial"/>
              <a:buChar char="•"/>
              <a:defRPr b="0" i="0" sz="2000" u="none" cap="small" strike="noStrike">
                <a:solidFill>
                  <a:schemeClr val="dk1"/>
                </a:solidFill>
                <a:latin typeface="Century Gothic"/>
                <a:ea typeface="Century Gothic"/>
                <a:cs typeface="Century Gothic"/>
                <a:sym typeface="Century Gothic"/>
              </a:defRPr>
            </a:lvl1pPr>
            <a:lvl2pPr indent="-342900" lvl="1" marL="914400" marR="0" rtl="0" algn="l">
              <a:spcBef>
                <a:spcPts val="600"/>
              </a:spcBef>
              <a:spcAft>
                <a:spcPts val="0"/>
              </a:spcAft>
              <a:buClr>
                <a:schemeClr val="dk1"/>
              </a:buClr>
              <a:buSzPts val="1800"/>
              <a:buFont typeface="Arial"/>
              <a:buChar char="•"/>
              <a:defRPr b="0" i="0" sz="1800" u="none" cap="small" strike="noStrike">
                <a:solidFill>
                  <a:schemeClr val="dk1"/>
                </a:solidFill>
                <a:latin typeface="Century Gothic"/>
                <a:ea typeface="Century Gothic"/>
                <a:cs typeface="Century Gothic"/>
                <a:sym typeface="Century Gothic"/>
              </a:defRPr>
            </a:lvl2pPr>
            <a:lvl3pPr indent="-330200" lvl="2" marL="1371600" marR="0" rtl="0" algn="l">
              <a:spcBef>
                <a:spcPts val="600"/>
              </a:spcBef>
              <a:spcAft>
                <a:spcPts val="0"/>
              </a:spcAft>
              <a:buClr>
                <a:schemeClr val="dk1"/>
              </a:buClr>
              <a:buSzPts val="1600"/>
              <a:buFont typeface="Arial"/>
              <a:buChar char="•"/>
              <a:defRPr b="0" i="0" sz="1600" u="none" cap="small" strike="noStrike">
                <a:solidFill>
                  <a:schemeClr val="dk1"/>
                </a:solidFill>
                <a:latin typeface="Century Gothic"/>
                <a:ea typeface="Century Gothic"/>
                <a:cs typeface="Century Gothic"/>
                <a:sym typeface="Century Gothic"/>
              </a:defRPr>
            </a:lvl3pPr>
            <a:lvl4pPr indent="-317500" lvl="3" marL="1828800" marR="0" rtl="0" algn="l">
              <a:spcBef>
                <a:spcPts val="600"/>
              </a:spcBef>
              <a:spcAft>
                <a:spcPts val="0"/>
              </a:spcAft>
              <a:buClr>
                <a:schemeClr val="dk1"/>
              </a:buClr>
              <a:buSzPts val="1400"/>
              <a:buFont typeface="Arial"/>
              <a:buChar char="•"/>
              <a:defRPr b="0" i="0" sz="1400" u="none" cap="small" strike="noStrike">
                <a:solidFill>
                  <a:schemeClr val="dk1"/>
                </a:solidFill>
                <a:latin typeface="Century Gothic"/>
                <a:ea typeface="Century Gothic"/>
                <a:cs typeface="Century Gothic"/>
                <a:sym typeface="Century Gothic"/>
              </a:defRPr>
            </a:lvl4pPr>
            <a:lvl5pPr indent="-317500" lvl="4" marL="2286000" marR="0" rtl="0" algn="l">
              <a:spcBef>
                <a:spcPts val="600"/>
              </a:spcBef>
              <a:spcAft>
                <a:spcPts val="0"/>
              </a:spcAft>
              <a:buClr>
                <a:schemeClr val="dk1"/>
              </a:buClr>
              <a:buSzPts val="1400"/>
              <a:buFont typeface="Arial"/>
              <a:buChar char="•"/>
              <a:defRPr b="0" i="0" sz="1400" u="none" cap="small" strike="noStrike">
                <a:solidFill>
                  <a:schemeClr val="dk1"/>
                </a:solidFill>
                <a:latin typeface="Century Gothic"/>
                <a:ea typeface="Century Gothic"/>
                <a:cs typeface="Century Gothic"/>
                <a:sym typeface="Century Gothic"/>
              </a:defRPr>
            </a:lvl5pPr>
            <a:lvl6pPr indent="-304800" lvl="5" marL="2743200" marR="0" rtl="0" algn="l">
              <a:spcBef>
                <a:spcPts val="600"/>
              </a:spcBef>
              <a:spcAft>
                <a:spcPts val="0"/>
              </a:spcAft>
              <a:buClr>
                <a:schemeClr val="dk1"/>
              </a:buClr>
              <a:buSzPts val="1200"/>
              <a:buFont typeface="Arial"/>
              <a:buChar char="•"/>
              <a:defRPr b="0" i="0" sz="1200" u="none" cap="small" strike="noStrike">
                <a:solidFill>
                  <a:schemeClr val="dk1"/>
                </a:solidFill>
                <a:latin typeface="Century Gothic"/>
                <a:ea typeface="Century Gothic"/>
                <a:cs typeface="Century Gothic"/>
                <a:sym typeface="Century Gothic"/>
              </a:defRPr>
            </a:lvl6pPr>
            <a:lvl7pPr indent="-304800" lvl="6" marL="3200400" marR="0" rtl="0" algn="l">
              <a:spcBef>
                <a:spcPts val="600"/>
              </a:spcBef>
              <a:spcAft>
                <a:spcPts val="0"/>
              </a:spcAft>
              <a:buClr>
                <a:schemeClr val="dk1"/>
              </a:buClr>
              <a:buSzPts val="1200"/>
              <a:buFont typeface="Arial"/>
              <a:buChar char="•"/>
              <a:defRPr b="0" i="0" sz="1200" u="none" cap="small" strike="noStrike">
                <a:solidFill>
                  <a:schemeClr val="dk1"/>
                </a:solidFill>
                <a:latin typeface="Century Gothic"/>
                <a:ea typeface="Century Gothic"/>
                <a:cs typeface="Century Gothic"/>
                <a:sym typeface="Century Gothic"/>
              </a:defRPr>
            </a:lvl7pPr>
            <a:lvl8pPr indent="-304800" lvl="7" marL="3657600" marR="0" rtl="0" algn="l">
              <a:spcBef>
                <a:spcPts val="600"/>
              </a:spcBef>
              <a:spcAft>
                <a:spcPts val="0"/>
              </a:spcAft>
              <a:buClr>
                <a:schemeClr val="dk1"/>
              </a:buClr>
              <a:buSzPts val="1200"/>
              <a:buFont typeface="Arial"/>
              <a:buChar char="•"/>
              <a:defRPr b="0" i="0" sz="1200" u="none" cap="small" strike="noStrike">
                <a:solidFill>
                  <a:schemeClr val="dk1"/>
                </a:solidFill>
                <a:latin typeface="Century Gothic"/>
                <a:ea typeface="Century Gothic"/>
                <a:cs typeface="Century Gothic"/>
                <a:sym typeface="Century Gothic"/>
              </a:defRPr>
            </a:lvl8pPr>
            <a:lvl9pPr indent="-304800" lvl="8" marL="4114800" marR="0" rtl="0" algn="l">
              <a:spcBef>
                <a:spcPts val="600"/>
              </a:spcBef>
              <a:spcAft>
                <a:spcPts val="600"/>
              </a:spcAft>
              <a:buClr>
                <a:schemeClr val="dk1"/>
              </a:buClr>
              <a:buSzPts val="1200"/>
              <a:buFont typeface="Arial"/>
              <a:buChar char="•"/>
              <a:defRPr b="0" i="0" sz="1200" u="none" cap="small" strike="noStrike">
                <a:solidFill>
                  <a:schemeClr val="dk1"/>
                </a:solidFill>
                <a:latin typeface="Century Gothic"/>
                <a:ea typeface="Century Gothic"/>
                <a:cs typeface="Century Gothic"/>
                <a:sym typeface="Century Gothic"/>
              </a:defRPr>
            </a:lvl9pPr>
          </a:lstStyle>
          <a:p/>
        </p:txBody>
      </p:sp>
      <p:sp>
        <p:nvSpPr>
          <p:cNvPr id="127" name="Google Shape;127;p18"/>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1" i="0" sz="900">
                <a:solidFill>
                  <a:schemeClr val="dk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28" name="Google Shape;128;p18"/>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900">
                <a:solidFill>
                  <a:schemeClr val="dk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29" name="Google Shape;129;p18"/>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900" u="none">
                <a:solidFill>
                  <a:schemeClr val="dk1"/>
                </a:solidFill>
                <a:latin typeface="Century Gothic"/>
                <a:ea typeface="Century Gothic"/>
                <a:cs typeface="Century Gothic"/>
                <a:sym typeface="Century Gothic"/>
              </a:defRPr>
            </a:lvl1pPr>
            <a:lvl2pPr indent="0" lvl="1" marL="0" marR="0" rtl="0" algn="r">
              <a:spcBef>
                <a:spcPts val="0"/>
              </a:spcBef>
              <a:buNone/>
              <a:defRPr b="1" i="0" sz="900" u="none">
                <a:solidFill>
                  <a:schemeClr val="dk1"/>
                </a:solidFill>
                <a:latin typeface="Century Gothic"/>
                <a:ea typeface="Century Gothic"/>
                <a:cs typeface="Century Gothic"/>
                <a:sym typeface="Century Gothic"/>
              </a:defRPr>
            </a:lvl2pPr>
            <a:lvl3pPr indent="0" lvl="2" marL="0" marR="0" rtl="0" algn="r">
              <a:spcBef>
                <a:spcPts val="0"/>
              </a:spcBef>
              <a:buNone/>
              <a:defRPr b="1" i="0" sz="900" u="none">
                <a:solidFill>
                  <a:schemeClr val="dk1"/>
                </a:solidFill>
                <a:latin typeface="Century Gothic"/>
                <a:ea typeface="Century Gothic"/>
                <a:cs typeface="Century Gothic"/>
                <a:sym typeface="Century Gothic"/>
              </a:defRPr>
            </a:lvl3pPr>
            <a:lvl4pPr indent="0" lvl="3" marL="0" marR="0" rtl="0" algn="r">
              <a:spcBef>
                <a:spcPts val="0"/>
              </a:spcBef>
              <a:buNone/>
              <a:defRPr b="1" i="0" sz="900" u="none">
                <a:solidFill>
                  <a:schemeClr val="dk1"/>
                </a:solidFill>
                <a:latin typeface="Century Gothic"/>
                <a:ea typeface="Century Gothic"/>
                <a:cs typeface="Century Gothic"/>
                <a:sym typeface="Century Gothic"/>
              </a:defRPr>
            </a:lvl4pPr>
            <a:lvl5pPr indent="0" lvl="4" marL="0" marR="0" rtl="0" algn="r">
              <a:spcBef>
                <a:spcPts val="0"/>
              </a:spcBef>
              <a:buNone/>
              <a:defRPr b="1" i="0" sz="900" u="none">
                <a:solidFill>
                  <a:schemeClr val="dk1"/>
                </a:solidFill>
                <a:latin typeface="Century Gothic"/>
                <a:ea typeface="Century Gothic"/>
                <a:cs typeface="Century Gothic"/>
                <a:sym typeface="Century Gothic"/>
              </a:defRPr>
            </a:lvl5pPr>
            <a:lvl6pPr indent="0" lvl="5" marL="0" marR="0" rtl="0" algn="r">
              <a:spcBef>
                <a:spcPts val="0"/>
              </a:spcBef>
              <a:buNone/>
              <a:defRPr b="1" i="0" sz="900" u="none">
                <a:solidFill>
                  <a:schemeClr val="dk1"/>
                </a:solidFill>
                <a:latin typeface="Century Gothic"/>
                <a:ea typeface="Century Gothic"/>
                <a:cs typeface="Century Gothic"/>
                <a:sym typeface="Century Gothic"/>
              </a:defRPr>
            </a:lvl6pPr>
            <a:lvl7pPr indent="0" lvl="6" marL="0" marR="0" rtl="0" algn="r">
              <a:spcBef>
                <a:spcPts val="0"/>
              </a:spcBef>
              <a:buNone/>
              <a:defRPr b="1" i="0" sz="900" u="none">
                <a:solidFill>
                  <a:schemeClr val="dk1"/>
                </a:solidFill>
                <a:latin typeface="Century Gothic"/>
                <a:ea typeface="Century Gothic"/>
                <a:cs typeface="Century Gothic"/>
                <a:sym typeface="Century Gothic"/>
              </a:defRPr>
            </a:lvl7pPr>
            <a:lvl8pPr indent="0" lvl="7" marL="0" marR="0" rtl="0" algn="r">
              <a:spcBef>
                <a:spcPts val="0"/>
              </a:spcBef>
              <a:buNone/>
              <a:defRPr b="1" i="0" sz="900" u="none">
                <a:solidFill>
                  <a:schemeClr val="dk1"/>
                </a:solidFill>
                <a:latin typeface="Century Gothic"/>
                <a:ea typeface="Century Gothic"/>
                <a:cs typeface="Century Gothic"/>
                <a:sym typeface="Century Gothic"/>
              </a:defRPr>
            </a:lvl8pPr>
            <a:lvl9pPr indent="0" lvl="8" marL="0" marR="0" rtl="0" algn="r">
              <a:spcBef>
                <a:spcPts val="0"/>
              </a:spcBef>
              <a:buNone/>
              <a:defRPr b="1" i="0" sz="900" u="none">
                <a:solidFill>
                  <a:schemeClr val="dk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s-CL"/>
              <a:t>‹#›</a:t>
            </a:fld>
            <a:endParaRPr/>
          </a:p>
        </p:txBody>
      </p:sp>
    </p:spTree>
  </p:cSld>
  <p:clrMap accent1="accent1" accent2="accent2" accent3="accent3" accent4="accent4" accent5="accent5" accent6="accent6" bg1="lt1" bg2="dk2" tx1="dk1" tx2="lt2" folHlink="folHlink" hlink="hlink"/>
  <p:sldLayoutIdLst>
    <p:sldLayoutId id="214748366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3.png"/><Relationship Id="rId6"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5.png"/><Relationship Id="rId5"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7.png"/><Relationship Id="rId5" Type="http://schemas.openxmlformats.org/officeDocument/2006/relationships/image" Target="../media/image19.png"/><Relationship Id="rId6" Type="http://schemas.openxmlformats.org/officeDocument/2006/relationships/image" Target="../media/image3.png"/><Relationship Id="rId7"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4.png"/><Relationship Id="rId5" Type="http://schemas.openxmlformats.org/officeDocument/2006/relationships/image" Target="../media/image10.png"/><Relationship Id="rId6" Type="http://schemas.openxmlformats.org/officeDocument/2006/relationships/image" Target="../media/image8.png"/><Relationship Id="rId7"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
          <p:cNvSpPr txBox="1"/>
          <p:nvPr>
            <p:ph type="ctrTitle"/>
          </p:nvPr>
        </p:nvSpPr>
        <p:spPr>
          <a:xfrm>
            <a:off x="1407886" y="1398133"/>
            <a:ext cx="9144000" cy="1620837"/>
          </a:xfrm>
          <a:prstGeom prst="rect">
            <a:avLst/>
          </a:prstGeom>
          <a:noFill/>
          <a:ln>
            <a:noFill/>
          </a:ln>
        </p:spPr>
        <p:txBody>
          <a:bodyPr anchorCtr="0" anchor="b" bIns="45700" lIns="91425" spcFirstLastPara="1" rIns="91425" wrap="square" tIns="45700">
            <a:normAutofit fontScale="90000"/>
          </a:bodyPr>
          <a:lstStyle/>
          <a:p>
            <a:pPr indent="0" lvl="0" marL="0" rtl="0" algn="ctr">
              <a:spcBef>
                <a:spcPts val="0"/>
              </a:spcBef>
              <a:spcAft>
                <a:spcPts val="0"/>
              </a:spcAft>
              <a:buClr>
                <a:schemeClr val="lt1"/>
              </a:buClr>
              <a:buSzPct val="150000"/>
              <a:buFont typeface="Century Gothic"/>
              <a:buNone/>
            </a:pPr>
            <a:r>
              <a:rPr lang="es-CL"/>
              <a:t>PRESENTACIÓN PORTAFOLIO TITULO</a:t>
            </a:r>
            <a:br>
              <a:rPr lang="es-CL"/>
            </a:br>
            <a:r>
              <a:rPr lang="es-CL" sz="3200"/>
              <a:t>“RESTOBARMACHINE”</a:t>
            </a:r>
            <a:endParaRPr sz="3200"/>
          </a:p>
        </p:txBody>
      </p:sp>
      <p:sp>
        <p:nvSpPr>
          <p:cNvPr id="140" name="Google Shape;140;p1"/>
          <p:cNvSpPr txBox="1"/>
          <p:nvPr>
            <p:ph idx="1" type="subTitle"/>
          </p:nvPr>
        </p:nvSpPr>
        <p:spPr>
          <a:xfrm>
            <a:off x="1524000" y="3562999"/>
            <a:ext cx="9144000" cy="1620837"/>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SzPts val="3200"/>
              <a:buNone/>
            </a:pPr>
            <a:r>
              <a:rPr lang="es-CL" sz="3200"/>
              <a:t>Ingeniería Informática</a:t>
            </a:r>
            <a:endParaRPr/>
          </a:p>
          <a:p>
            <a:pPr indent="0" lvl="0" marL="0" rtl="0" algn="ctr">
              <a:spcBef>
                <a:spcPts val="880"/>
              </a:spcBef>
              <a:spcAft>
                <a:spcPts val="0"/>
              </a:spcAft>
              <a:buSzPts val="1400"/>
              <a:buNone/>
            </a:pPr>
            <a:r>
              <a:rPr lang="es-CL" sz="1400"/>
              <a:t>Escuela de Informática y Telecomunicaciones</a:t>
            </a:r>
            <a:endParaRPr sz="1400"/>
          </a:p>
          <a:p>
            <a:pPr indent="0" lvl="0" marL="0" rtl="0" algn="ctr">
              <a:spcBef>
                <a:spcPts val="880"/>
              </a:spcBef>
              <a:spcAft>
                <a:spcPts val="0"/>
              </a:spcAft>
              <a:buSzPts val="1400"/>
              <a:buNone/>
            </a:pPr>
            <a:r>
              <a:rPr lang="es-CL" sz="1400"/>
              <a:t>Sede Puente  </a:t>
            </a:r>
            <a:endParaRPr/>
          </a:p>
          <a:p>
            <a:pPr indent="0" lvl="0" marL="0" rtl="0" algn="ctr">
              <a:spcBef>
                <a:spcPts val="880"/>
              </a:spcBef>
              <a:spcAft>
                <a:spcPts val="0"/>
              </a:spcAft>
              <a:buSzPts val="1400"/>
              <a:buNone/>
            </a:pPr>
            <a:r>
              <a:rPr lang="es-CL" sz="1400"/>
              <a:t>2025</a:t>
            </a:r>
            <a:endParaRPr/>
          </a:p>
          <a:p>
            <a:pPr indent="0" lvl="0" marL="0" rtl="0" algn="ctr">
              <a:spcBef>
                <a:spcPts val="880"/>
              </a:spcBef>
              <a:spcAft>
                <a:spcPts val="0"/>
              </a:spcAft>
              <a:buSzPts val="1400"/>
              <a:buNone/>
            </a:pPr>
            <a:r>
              <a:t/>
            </a:r>
            <a:endParaRPr sz="1400"/>
          </a:p>
          <a:p>
            <a:pPr indent="0" lvl="0" marL="0" rtl="0" algn="ctr">
              <a:spcBef>
                <a:spcPts val="880"/>
              </a:spcBef>
              <a:spcAft>
                <a:spcPts val="0"/>
              </a:spcAft>
              <a:buSzPts val="1400"/>
              <a:buNone/>
            </a:pPr>
            <a:r>
              <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9" name="Shape 219"/>
        <p:cNvGrpSpPr/>
        <p:nvPr/>
      </p:nvGrpSpPr>
      <p:grpSpPr>
        <a:xfrm>
          <a:off x="0" y="0"/>
          <a:ext cx="0" cy="0"/>
          <a:chOff x="0" y="0"/>
          <a:chExt cx="0" cy="0"/>
        </a:xfrm>
      </p:grpSpPr>
      <p:sp>
        <p:nvSpPr>
          <p:cNvPr id="220" name="Google Shape;220;p10"/>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21" name="Google Shape;221;p10"/>
          <p:cNvSpPr txBox="1"/>
          <p:nvPr>
            <p:ph type="title"/>
          </p:nvPr>
        </p:nvSpPr>
        <p:spPr>
          <a:xfrm>
            <a:off x="988630" y="4363271"/>
            <a:ext cx="10200986" cy="1066801"/>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lt1"/>
              </a:buClr>
              <a:buSzPts val="4800"/>
              <a:buFont typeface="Century Gothic"/>
              <a:buNone/>
            </a:pPr>
            <a:r>
              <a:rPr lang="es-CL" sz="4800"/>
              <a:t>MOCKUPS DEL SISTEMA</a:t>
            </a:r>
            <a:endParaRPr/>
          </a:p>
        </p:txBody>
      </p:sp>
      <p:sp>
        <p:nvSpPr>
          <p:cNvPr id="222" name="Google Shape;222;p10"/>
          <p:cNvSpPr/>
          <p:nvPr/>
        </p:nvSpPr>
        <p:spPr>
          <a:xfrm>
            <a:off x="0" y="0"/>
            <a:ext cx="12192000" cy="4273826"/>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223" name="Google Shape;223;p10"/>
          <p:cNvPicPr preferRelativeResize="0"/>
          <p:nvPr/>
        </p:nvPicPr>
        <p:blipFill rotWithShape="1">
          <a:blip r:embed="rId4">
            <a:alphaModFix/>
          </a:blip>
          <a:srcRect b="0" l="0" r="0" t="0"/>
          <a:stretch/>
        </p:blipFill>
        <p:spPr>
          <a:xfrm>
            <a:off x="640080" y="1255315"/>
            <a:ext cx="3422791" cy="1925319"/>
          </a:xfrm>
          <a:prstGeom prst="rect">
            <a:avLst/>
          </a:prstGeom>
          <a:noFill/>
          <a:ln>
            <a:noFill/>
          </a:ln>
        </p:spPr>
      </p:pic>
      <p:pic>
        <p:nvPicPr>
          <p:cNvPr id="224" name="Google Shape;224;p10"/>
          <p:cNvPicPr preferRelativeResize="0"/>
          <p:nvPr/>
        </p:nvPicPr>
        <p:blipFill rotWithShape="1">
          <a:blip r:embed="rId5">
            <a:alphaModFix/>
          </a:blip>
          <a:srcRect b="0" l="0" r="0" t="0"/>
          <a:stretch/>
        </p:blipFill>
        <p:spPr>
          <a:xfrm>
            <a:off x="4384604" y="1254758"/>
            <a:ext cx="3422791" cy="1925319"/>
          </a:xfrm>
          <a:prstGeom prst="rect">
            <a:avLst/>
          </a:prstGeom>
          <a:noFill/>
          <a:ln>
            <a:noFill/>
          </a:ln>
        </p:spPr>
      </p:pic>
      <p:pic>
        <p:nvPicPr>
          <p:cNvPr id="225" name="Google Shape;225;p10"/>
          <p:cNvPicPr preferRelativeResize="0"/>
          <p:nvPr/>
        </p:nvPicPr>
        <p:blipFill rotWithShape="1">
          <a:blip r:embed="rId6">
            <a:alphaModFix/>
          </a:blip>
          <a:srcRect b="0" l="0" r="0" t="0"/>
          <a:stretch/>
        </p:blipFill>
        <p:spPr>
          <a:xfrm>
            <a:off x="8129128" y="1254758"/>
            <a:ext cx="3422792" cy="192532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1"/>
          <p:cNvSpPr txBox="1"/>
          <p:nvPr>
            <p:ph type="title"/>
          </p:nvPr>
        </p:nvSpPr>
        <p:spPr>
          <a:xfrm>
            <a:off x="641252" y="1068511"/>
            <a:ext cx="10515600" cy="64417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200"/>
              <a:buFont typeface="Century Gothic"/>
              <a:buNone/>
            </a:pPr>
            <a:r>
              <a:rPr lang="es-CL"/>
              <a:t>HITOS IMPORTANTES </a:t>
            </a:r>
            <a:endParaRPr/>
          </a:p>
        </p:txBody>
      </p:sp>
      <p:graphicFrame>
        <p:nvGraphicFramePr>
          <p:cNvPr id="231" name="Google Shape;231;p11"/>
          <p:cNvGraphicFramePr/>
          <p:nvPr/>
        </p:nvGraphicFramePr>
        <p:xfrm>
          <a:off x="1708434" y="2356863"/>
          <a:ext cx="3000000" cy="3000000"/>
        </p:xfrm>
        <a:graphic>
          <a:graphicData uri="http://schemas.openxmlformats.org/drawingml/2006/table">
            <a:tbl>
              <a:tblPr>
                <a:gradFill>
                  <a:gsLst>
                    <a:gs pos="0">
                      <a:srgbClr val="9AB4EC"/>
                    </a:gs>
                    <a:gs pos="50000">
                      <a:srgbClr val="8DA8E2"/>
                    </a:gs>
                    <a:gs pos="100000">
                      <a:srgbClr val="789BE3"/>
                    </a:gs>
                  </a:gsLst>
                  <a:lin ang="5400000" scaled="0"/>
                </a:gradFill>
                <a:tableStyleId>{3D137169-38E4-4B6A-B50C-621F42DBD2FA}</a:tableStyleId>
              </a:tblPr>
              <a:tblGrid>
                <a:gridCol w="3217850"/>
                <a:gridCol w="4307375"/>
              </a:tblGrid>
              <a:tr h="370850">
                <a:tc>
                  <a:txBody>
                    <a:bodyPr/>
                    <a:lstStyle/>
                    <a:p>
                      <a:pPr indent="0" lvl="0" marL="0" marR="0" rtl="0" algn="ctr">
                        <a:spcBef>
                          <a:spcPts val="0"/>
                        </a:spcBef>
                        <a:spcAft>
                          <a:spcPts val="0"/>
                        </a:spcAft>
                        <a:buClr>
                          <a:schemeClr val="lt1"/>
                        </a:buClr>
                        <a:buSzPts val="1800"/>
                        <a:buFont typeface="Century Gothic"/>
                        <a:buNone/>
                      </a:pPr>
                      <a:r>
                        <a:rPr b="1" lang="es-CL" sz="1800" u="none" cap="none" strike="noStrike">
                          <a:solidFill>
                            <a:schemeClr val="lt1"/>
                          </a:solidFill>
                        </a:rPr>
                        <a:t>Nombre Fase</a:t>
                      </a:r>
                      <a:endParaRPr b="1" sz="1800" u="none" cap="none" strike="noStrike">
                        <a:solidFill>
                          <a:schemeClr val="lt1"/>
                        </a:solidFill>
                      </a:endParaRPr>
                    </a:p>
                  </a:txBody>
                  <a:tcPr marT="45725" marB="45725" marR="91450" marL="91450" anchor="ctr"/>
                </a:tc>
                <a:tc>
                  <a:txBody>
                    <a:bodyPr/>
                    <a:lstStyle/>
                    <a:p>
                      <a:pPr indent="0" lvl="0" marL="0" marR="0" rtl="0" algn="ctr">
                        <a:spcBef>
                          <a:spcPts val="0"/>
                        </a:spcBef>
                        <a:spcAft>
                          <a:spcPts val="0"/>
                        </a:spcAft>
                        <a:buClr>
                          <a:schemeClr val="lt1"/>
                        </a:buClr>
                        <a:buSzPts val="1800"/>
                        <a:buFont typeface="Century Gothic"/>
                        <a:buNone/>
                      </a:pPr>
                      <a:r>
                        <a:rPr b="1" lang="es-CL" sz="1800" u="none" cap="none" strike="noStrike">
                          <a:solidFill>
                            <a:schemeClr val="lt1"/>
                          </a:solidFill>
                        </a:rPr>
                        <a:t>Fechas</a:t>
                      </a:r>
                      <a:endParaRPr b="1" sz="1800" u="none" cap="none" strike="noStrike">
                        <a:solidFill>
                          <a:schemeClr val="lt1"/>
                        </a:solidFill>
                      </a:endParaRPr>
                    </a:p>
                  </a:txBody>
                  <a:tcPr marT="45725" marB="45725" marR="91450" marL="91450" anchor="ctr"/>
                </a:tc>
              </a:tr>
              <a:tr h="370850">
                <a:tc>
                  <a:txBody>
                    <a:bodyPr/>
                    <a:lstStyle/>
                    <a:p>
                      <a:pPr indent="0" lvl="0" marL="0" marR="0" rtl="0" algn="ctr">
                        <a:spcBef>
                          <a:spcPts val="0"/>
                        </a:spcBef>
                        <a:spcAft>
                          <a:spcPts val="0"/>
                        </a:spcAft>
                        <a:buClr>
                          <a:schemeClr val="lt1"/>
                        </a:buClr>
                        <a:buSzPts val="1800"/>
                        <a:buFont typeface="Century Gothic"/>
                        <a:buNone/>
                      </a:pPr>
                      <a:r>
                        <a:rPr b="1" i="0" lang="es-CL" sz="1800" u="none" cap="none" strike="noStrike">
                          <a:solidFill>
                            <a:schemeClr val="lt1"/>
                          </a:solidFill>
                          <a:latin typeface="Century Gothic"/>
                          <a:ea typeface="Century Gothic"/>
                          <a:cs typeface="Century Gothic"/>
                          <a:sym typeface="Century Gothic"/>
                        </a:rPr>
                        <a:t>Fase de Planificación</a:t>
                      </a:r>
                      <a:endParaRPr sz="1800" u="none" cap="none" strike="noStrike">
                        <a:solidFill>
                          <a:schemeClr val="lt1"/>
                        </a:solidFill>
                      </a:endParaRPr>
                    </a:p>
                  </a:txBody>
                  <a:tcPr marT="45725" marB="45725" marR="91450" marL="91450" anchor="ctr"/>
                </a:tc>
                <a:tc>
                  <a:txBody>
                    <a:bodyPr/>
                    <a:lstStyle/>
                    <a:p>
                      <a:pPr indent="0" lvl="0" marL="0" marR="0" rtl="0" algn="ctr">
                        <a:lnSpc>
                          <a:spcPct val="115000"/>
                        </a:lnSpc>
                        <a:spcBef>
                          <a:spcPts val="0"/>
                        </a:spcBef>
                        <a:spcAft>
                          <a:spcPts val="0"/>
                        </a:spcAft>
                        <a:buNone/>
                      </a:pPr>
                      <a:r>
                        <a:rPr lang="es-CL" sz="2000" u="none" cap="none" strike="noStrike">
                          <a:solidFill>
                            <a:schemeClr val="dk1"/>
                          </a:solidFill>
                          <a:latin typeface="Calibri"/>
                          <a:ea typeface="Calibri"/>
                          <a:cs typeface="Calibri"/>
                          <a:sym typeface="Calibri"/>
                        </a:rPr>
                        <a:t>11/08/2025 – 19/08/2025</a:t>
                      </a:r>
                      <a:endParaRPr/>
                    </a:p>
                  </a:txBody>
                  <a:tcPr marT="0" marB="0" marR="68575" marL="68575"/>
                </a:tc>
              </a:tr>
              <a:tr h="362550">
                <a:tc>
                  <a:txBody>
                    <a:bodyPr/>
                    <a:lstStyle/>
                    <a:p>
                      <a:pPr indent="0" lvl="0" marL="0" marR="0" rtl="0" algn="ctr">
                        <a:spcBef>
                          <a:spcPts val="0"/>
                        </a:spcBef>
                        <a:spcAft>
                          <a:spcPts val="0"/>
                        </a:spcAft>
                        <a:buClr>
                          <a:schemeClr val="lt1"/>
                        </a:buClr>
                        <a:buSzPts val="1800"/>
                        <a:buFont typeface="Century Gothic"/>
                        <a:buNone/>
                      </a:pPr>
                      <a:r>
                        <a:rPr b="1" i="0" lang="es-CL" sz="1800" u="none" cap="none" strike="noStrike">
                          <a:solidFill>
                            <a:schemeClr val="lt1"/>
                          </a:solidFill>
                          <a:latin typeface="Century Gothic"/>
                          <a:ea typeface="Century Gothic"/>
                          <a:cs typeface="Century Gothic"/>
                          <a:sym typeface="Century Gothic"/>
                        </a:rPr>
                        <a:t>Fase de Análisis y Diseño</a:t>
                      </a:r>
                      <a:endParaRPr sz="1800" u="none" cap="none" strike="noStrike">
                        <a:solidFill>
                          <a:schemeClr val="lt1"/>
                        </a:solidFill>
                      </a:endParaRPr>
                    </a:p>
                  </a:txBody>
                  <a:tcPr marT="45725" marB="45725" marR="91450" marL="91450" anchor="ctr"/>
                </a:tc>
                <a:tc>
                  <a:txBody>
                    <a:bodyPr/>
                    <a:lstStyle/>
                    <a:p>
                      <a:pPr indent="0" lvl="0" marL="0" marR="0" rtl="0" algn="ctr">
                        <a:lnSpc>
                          <a:spcPct val="115000"/>
                        </a:lnSpc>
                        <a:spcBef>
                          <a:spcPts val="0"/>
                        </a:spcBef>
                        <a:spcAft>
                          <a:spcPts val="0"/>
                        </a:spcAft>
                        <a:buNone/>
                      </a:pPr>
                      <a:r>
                        <a:rPr lang="es-CL" sz="2000" u="none" cap="none" strike="noStrike">
                          <a:solidFill>
                            <a:schemeClr val="dk1"/>
                          </a:solidFill>
                          <a:latin typeface="Calibri"/>
                          <a:ea typeface="Calibri"/>
                          <a:cs typeface="Calibri"/>
                          <a:sym typeface="Calibri"/>
                        </a:rPr>
                        <a:t>20/08/2025 – 03/09/2025</a:t>
                      </a:r>
                      <a:endParaRPr/>
                    </a:p>
                  </a:txBody>
                  <a:tcPr marT="0" marB="0" marR="68575" marL="68575"/>
                </a:tc>
              </a:tr>
              <a:tr h="370850">
                <a:tc>
                  <a:txBody>
                    <a:bodyPr/>
                    <a:lstStyle/>
                    <a:p>
                      <a:pPr indent="0" lvl="0" marL="0" marR="0" rtl="0" algn="ctr">
                        <a:spcBef>
                          <a:spcPts val="0"/>
                        </a:spcBef>
                        <a:spcAft>
                          <a:spcPts val="0"/>
                        </a:spcAft>
                        <a:buClr>
                          <a:schemeClr val="lt1"/>
                        </a:buClr>
                        <a:buSzPts val="1800"/>
                        <a:buFont typeface="Century Gothic"/>
                        <a:buNone/>
                      </a:pPr>
                      <a:r>
                        <a:rPr b="1" i="0" lang="es-CL" sz="1800" u="none" cap="none" strike="noStrike">
                          <a:solidFill>
                            <a:schemeClr val="lt1"/>
                          </a:solidFill>
                          <a:latin typeface="Century Gothic"/>
                          <a:ea typeface="Century Gothic"/>
                          <a:cs typeface="Century Gothic"/>
                          <a:sym typeface="Century Gothic"/>
                        </a:rPr>
                        <a:t>Fase de Desarrollo</a:t>
                      </a:r>
                      <a:endParaRPr sz="1800" u="none" cap="none" strike="noStrike">
                        <a:solidFill>
                          <a:schemeClr val="lt1"/>
                        </a:solidFill>
                      </a:endParaRPr>
                    </a:p>
                  </a:txBody>
                  <a:tcPr marT="45725" marB="45725" marR="91450" marL="91450" anchor="ctr"/>
                </a:tc>
                <a:tc>
                  <a:txBody>
                    <a:bodyPr/>
                    <a:lstStyle/>
                    <a:p>
                      <a:pPr indent="0" lvl="0" marL="0" marR="0" rtl="0" algn="ctr">
                        <a:lnSpc>
                          <a:spcPct val="115000"/>
                        </a:lnSpc>
                        <a:spcBef>
                          <a:spcPts val="0"/>
                        </a:spcBef>
                        <a:spcAft>
                          <a:spcPts val="0"/>
                        </a:spcAft>
                        <a:buNone/>
                      </a:pPr>
                      <a:r>
                        <a:rPr lang="es-CL" sz="2000" u="none" cap="none" strike="noStrike">
                          <a:solidFill>
                            <a:schemeClr val="dk1"/>
                          </a:solidFill>
                          <a:latin typeface="Calibri"/>
                          <a:ea typeface="Calibri"/>
                          <a:cs typeface="Calibri"/>
                          <a:sym typeface="Calibri"/>
                        </a:rPr>
                        <a:t>04/09/2025 – 20/11/2025</a:t>
                      </a:r>
                      <a:endParaRPr/>
                    </a:p>
                  </a:txBody>
                  <a:tcPr marT="0" marB="0" marR="68575" marL="68575"/>
                </a:tc>
              </a:tr>
              <a:tr h="254000">
                <a:tc>
                  <a:txBody>
                    <a:bodyPr/>
                    <a:lstStyle/>
                    <a:p>
                      <a:pPr indent="0" lvl="0" marL="0" marR="0" rtl="0" algn="ctr">
                        <a:spcBef>
                          <a:spcPts val="0"/>
                        </a:spcBef>
                        <a:spcAft>
                          <a:spcPts val="0"/>
                        </a:spcAft>
                        <a:buClr>
                          <a:schemeClr val="lt1"/>
                        </a:buClr>
                        <a:buSzPts val="1800"/>
                        <a:buFont typeface="Century Gothic"/>
                        <a:buNone/>
                      </a:pPr>
                      <a:r>
                        <a:rPr b="1" i="0" lang="es-CL" sz="1800" u="none" cap="none" strike="noStrike">
                          <a:solidFill>
                            <a:schemeClr val="lt1"/>
                          </a:solidFill>
                          <a:latin typeface="Century Gothic"/>
                          <a:ea typeface="Century Gothic"/>
                          <a:cs typeface="Century Gothic"/>
                          <a:sym typeface="Century Gothic"/>
                        </a:rPr>
                        <a:t>Fase de Pruebas y QA</a:t>
                      </a:r>
                      <a:endParaRPr sz="1800" u="none" cap="none" strike="noStrike">
                        <a:solidFill>
                          <a:schemeClr val="lt1"/>
                        </a:solidFill>
                      </a:endParaRPr>
                    </a:p>
                  </a:txBody>
                  <a:tcPr marT="45725" marB="45725" marR="91450" marL="91450" anchor="ctr"/>
                </a:tc>
                <a:tc>
                  <a:txBody>
                    <a:bodyPr/>
                    <a:lstStyle/>
                    <a:p>
                      <a:pPr indent="0" lvl="0" marL="0" marR="0" rtl="0" algn="ctr">
                        <a:lnSpc>
                          <a:spcPct val="115000"/>
                        </a:lnSpc>
                        <a:spcBef>
                          <a:spcPts val="0"/>
                        </a:spcBef>
                        <a:spcAft>
                          <a:spcPts val="0"/>
                        </a:spcAft>
                        <a:buNone/>
                      </a:pPr>
                      <a:r>
                        <a:rPr lang="es-CL" sz="2000" u="none" cap="none" strike="noStrike">
                          <a:solidFill>
                            <a:schemeClr val="dk1"/>
                          </a:solidFill>
                          <a:latin typeface="Calibri"/>
                          <a:ea typeface="Calibri"/>
                          <a:cs typeface="Calibri"/>
                          <a:sym typeface="Calibri"/>
                        </a:rPr>
                        <a:t>21/11/2025 – 26/11/2025</a:t>
                      </a:r>
                      <a:endParaRPr/>
                    </a:p>
                  </a:txBody>
                  <a:tcPr marT="0" marB="0" marR="68575" marL="68575"/>
                </a:tc>
              </a:tr>
              <a:tr h="370850">
                <a:tc>
                  <a:txBody>
                    <a:bodyPr/>
                    <a:lstStyle/>
                    <a:p>
                      <a:pPr indent="0" lvl="0" marL="0" marR="0" rtl="0" algn="ctr">
                        <a:spcBef>
                          <a:spcPts val="0"/>
                        </a:spcBef>
                        <a:spcAft>
                          <a:spcPts val="0"/>
                        </a:spcAft>
                        <a:buClr>
                          <a:schemeClr val="lt1"/>
                        </a:buClr>
                        <a:buSzPts val="1800"/>
                        <a:buFont typeface="Century Gothic"/>
                        <a:buNone/>
                      </a:pPr>
                      <a:r>
                        <a:rPr b="1" i="0" lang="es-CL" sz="1800" u="none" cap="none" strike="noStrike">
                          <a:solidFill>
                            <a:schemeClr val="lt1"/>
                          </a:solidFill>
                          <a:latin typeface="Century Gothic"/>
                          <a:ea typeface="Century Gothic"/>
                          <a:cs typeface="Century Gothic"/>
                          <a:sym typeface="Century Gothic"/>
                        </a:rPr>
                        <a:t>Fase de Implementación y Cierre</a:t>
                      </a:r>
                      <a:endParaRPr sz="1800" u="none" cap="none" strike="noStrike">
                        <a:solidFill>
                          <a:schemeClr val="lt1"/>
                        </a:solidFill>
                      </a:endParaRPr>
                    </a:p>
                  </a:txBody>
                  <a:tcPr marT="45725" marB="45725" marR="91450" marL="91450" anchor="ctr"/>
                </a:tc>
                <a:tc>
                  <a:txBody>
                    <a:bodyPr/>
                    <a:lstStyle/>
                    <a:p>
                      <a:pPr indent="0" lvl="0" marL="0" marR="0" rtl="0" algn="ctr">
                        <a:lnSpc>
                          <a:spcPct val="115000"/>
                        </a:lnSpc>
                        <a:spcBef>
                          <a:spcPts val="0"/>
                        </a:spcBef>
                        <a:spcAft>
                          <a:spcPts val="0"/>
                        </a:spcAft>
                        <a:buNone/>
                      </a:pPr>
                      <a:r>
                        <a:rPr lang="es-CL" sz="2000" u="none" cap="none" strike="noStrike">
                          <a:solidFill>
                            <a:schemeClr val="dk1"/>
                          </a:solidFill>
                          <a:latin typeface="Calibri"/>
                          <a:ea typeface="Calibri"/>
                          <a:cs typeface="Calibri"/>
                          <a:sym typeface="Calibri"/>
                        </a:rPr>
                        <a:t>27/11/2025 – 05/12/2025</a:t>
                      </a:r>
                      <a:endParaRPr/>
                    </a:p>
                  </a:txBody>
                  <a:tcPr marT="0" marB="0" marR="68575" marL="6857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5" name="Shape 235"/>
        <p:cNvGrpSpPr/>
        <p:nvPr/>
      </p:nvGrpSpPr>
      <p:grpSpPr>
        <a:xfrm>
          <a:off x="0" y="0"/>
          <a:ext cx="0" cy="0"/>
          <a:chOff x="0" y="0"/>
          <a:chExt cx="0" cy="0"/>
        </a:xfrm>
      </p:grpSpPr>
      <p:sp>
        <p:nvSpPr>
          <p:cNvPr id="236" name="Google Shape;236;p12"/>
          <p:cNvSpPr txBox="1"/>
          <p:nvPr>
            <p:ph type="title"/>
          </p:nvPr>
        </p:nvSpPr>
        <p:spPr>
          <a:xfrm>
            <a:off x="6735098" y="609600"/>
            <a:ext cx="4798142" cy="3642851"/>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lt1"/>
              </a:buClr>
              <a:buSzPts val="4800"/>
              <a:buFont typeface="Century Gothic"/>
              <a:buNone/>
            </a:pPr>
            <a:r>
              <a:rPr lang="es-CL" sz="4800"/>
              <a:t>COSTOS POR FASE </a:t>
            </a:r>
            <a:endParaRPr/>
          </a:p>
        </p:txBody>
      </p:sp>
      <p:sp>
        <p:nvSpPr>
          <p:cNvPr id="237" name="Google Shape;237;p12"/>
          <p:cNvSpPr/>
          <p:nvPr/>
        </p:nvSpPr>
        <p:spPr>
          <a:xfrm>
            <a:off x="4646613" y="2977004"/>
            <a:ext cx="184731" cy="630942"/>
          </a:xfrm>
          <a:prstGeom prst="rect">
            <a:avLst/>
          </a:prstGeom>
          <a:noFill/>
          <a:ln>
            <a:noFill/>
          </a:ln>
        </p:spPr>
        <p:txBody>
          <a:bodyPr anchorCtr="0" anchor="ctr" bIns="0" lIns="91425" spcFirstLastPara="1" rIns="91425" wrap="square" tIns="0">
            <a:spAutoFit/>
          </a:bodyPr>
          <a:lstStyle/>
          <a:p>
            <a:pPr indent="0" lvl="0" marL="0" marR="0" rtl="0" algn="l">
              <a:spcBef>
                <a:spcPts val="0"/>
              </a:spcBef>
              <a:spcAft>
                <a:spcPts val="0"/>
              </a:spcAft>
              <a:buClr>
                <a:schemeClr val="lt1"/>
              </a:buClr>
              <a:buSzPts val="1800"/>
              <a:buFont typeface="Century Gothic"/>
              <a:buNone/>
            </a:pPr>
            <a:r>
              <a:t/>
            </a:r>
            <a:endParaRPr b="0" i="0" sz="1800" u="none" cap="none" strike="noStrike">
              <a:solidFill>
                <a:schemeClr val="lt1"/>
              </a:solidFill>
              <a:latin typeface="Arial"/>
              <a:ea typeface="Arial"/>
              <a:cs typeface="Arial"/>
              <a:sym typeface="Arial"/>
            </a:endParaRPr>
          </a:p>
          <a:p>
            <a:pPr indent="0" lvl="0" marL="0" marR="0" rtl="0" algn="l">
              <a:spcBef>
                <a:spcPts val="600"/>
              </a:spcBef>
              <a:spcAft>
                <a:spcPts val="0"/>
              </a:spcAft>
              <a:buClr>
                <a:schemeClr val="lt1"/>
              </a:buClr>
              <a:buSzPts val="1800"/>
              <a:buFont typeface="Century Gothic"/>
              <a:buNone/>
            </a:pPr>
            <a:r>
              <a:t/>
            </a:r>
            <a:endParaRPr b="0" i="0" sz="1800" u="none" cap="none" strike="noStrike">
              <a:solidFill>
                <a:schemeClr val="lt1"/>
              </a:solidFill>
              <a:latin typeface="Arial"/>
              <a:ea typeface="Arial"/>
              <a:cs typeface="Arial"/>
              <a:sym typeface="Arial"/>
            </a:endParaRPr>
          </a:p>
        </p:txBody>
      </p:sp>
      <p:graphicFrame>
        <p:nvGraphicFramePr>
          <p:cNvPr id="238" name="Google Shape;238;p12"/>
          <p:cNvGraphicFramePr/>
          <p:nvPr/>
        </p:nvGraphicFramePr>
        <p:xfrm>
          <a:off x="633999" y="898036"/>
          <a:ext cx="3000000" cy="3000000"/>
        </p:xfrm>
        <a:graphic>
          <a:graphicData uri="http://schemas.openxmlformats.org/drawingml/2006/table">
            <a:tbl>
              <a:tblPr>
                <a:noFill/>
                <a:tableStyleId>{3D137169-38E4-4B6A-B50C-621F42DBD2FA}</a:tableStyleId>
              </a:tblPr>
              <a:tblGrid>
                <a:gridCol w="2603275"/>
                <a:gridCol w="2858725"/>
              </a:tblGrid>
              <a:tr h="579125">
                <a:tc gridSpan="2">
                  <a:txBody>
                    <a:bodyPr/>
                    <a:lstStyle/>
                    <a:p>
                      <a:pPr indent="0" lvl="0" marL="0" marR="0" rtl="0" algn="ctr">
                        <a:spcBef>
                          <a:spcPts val="0"/>
                        </a:spcBef>
                        <a:spcAft>
                          <a:spcPts val="0"/>
                        </a:spcAft>
                        <a:buClr>
                          <a:srgbClr val="000000"/>
                        </a:buClr>
                        <a:buSzPts val="2200"/>
                        <a:buFont typeface="Calibri"/>
                        <a:buNone/>
                      </a:pPr>
                      <a:r>
                        <a:rPr b="0" i="0" lang="es-CL" sz="2200" u="none" cap="none" strike="noStrike">
                          <a:solidFill>
                            <a:srgbClr val="000000"/>
                          </a:solidFill>
                          <a:latin typeface="Calibri"/>
                          <a:ea typeface="Calibri"/>
                          <a:cs typeface="Calibri"/>
                          <a:sym typeface="Calibri"/>
                        </a:rPr>
                        <a:t>COSTO POR FASE</a:t>
                      </a:r>
                      <a:endParaRPr sz="3500" u="none" cap="none" strike="noStrike">
                        <a:solidFill>
                          <a:srgbClr val="000000"/>
                        </a:solidFill>
                      </a:endParaRPr>
                    </a:p>
                  </a:txBody>
                  <a:tcPr marT="89550" marB="89550" marR="49750" marL="497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FBFBF"/>
                    </a:solidFill>
                  </a:tcPr>
                </a:tc>
                <a:tc hMerge="1"/>
              </a:tr>
              <a:tr h="579125">
                <a:tc>
                  <a:txBody>
                    <a:bodyPr/>
                    <a:lstStyle/>
                    <a:p>
                      <a:pPr indent="0" lvl="0" marL="0" marR="0" rtl="0" algn="l">
                        <a:spcBef>
                          <a:spcPts val="0"/>
                        </a:spcBef>
                        <a:spcAft>
                          <a:spcPts val="0"/>
                        </a:spcAft>
                        <a:buClr>
                          <a:schemeClr val="lt1"/>
                        </a:buClr>
                        <a:buSzPts val="2200"/>
                        <a:buFont typeface="Calibri"/>
                        <a:buNone/>
                      </a:pPr>
                      <a:r>
                        <a:rPr b="0" i="0" lang="es-CL" sz="2200" u="none" cap="none" strike="noStrike">
                          <a:solidFill>
                            <a:schemeClr val="lt1"/>
                          </a:solidFill>
                          <a:latin typeface="Calibri"/>
                          <a:ea typeface="Calibri"/>
                          <a:cs typeface="Calibri"/>
                          <a:sym typeface="Calibri"/>
                        </a:rPr>
                        <a:t>Fase de Planificación</a:t>
                      </a:r>
                      <a:endParaRPr sz="3500" u="none" cap="none" strike="noStrike">
                        <a:solidFill>
                          <a:schemeClr val="lt1"/>
                        </a:solidFill>
                      </a:endParaRPr>
                    </a:p>
                  </a:txBody>
                  <a:tcPr marT="89550" marB="89550" marR="49750" marL="497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Clr>
                          <a:schemeClr val="lt1"/>
                        </a:buClr>
                        <a:buSzPts val="2200"/>
                        <a:buFont typeface="Calibri"/>
                        <a:buNone/>
                      </a:pPr>
                      <a:r>
                        <a:rPr b="0" i="0" lang="es-CL" sz="2200" u="none" cap="none" strike="noStrike">
                          <a:solidFill>
                            <a:schemeClr val="lt1"/>
                          </a:solidFill>
                          <a:latin typeface="Calibri"/>
                          <a:ea typeface="Calibri"/>
                          <a:cs typeface="Calibri"/>
                          <a:sym typeface="Calibri"/>
                        </a:rPr>
                        <a:t>$ 378.675</a:t>
                      </a:r>
                      <a:endParaRPr sz="3500" u="none" cap="none" strike="noStrike">
                        <a:solidFill>
                          <a:schemeClr val="lt1"/>
                        </a:solidFill>
                      </a:endParaRPr>
                    </a:p>
                  </a:txBody>
                  <a:tcPr marT="89550" marB="89550" marR="49750" marL="497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907475">
                <a:tc>
                  <a:txBody>
                    <a:bodyPr/>
                    <a:lstStyle/>
                    <a:p>
                      <a:pPr indent="0" lvl="0" marL="0" marR="0" rtl="0" algn="l">
                        <a:spcBef>
                          <a:spcPts val="0"/>
                        </a:spcBef>
                        <a:spcAft>
                          <a:spcPts val="0"/>
                        </a:spcAft>
                        <a:buClr>
                          <a:schemeClr val="lt1"/>
                        </a:buClr>
                        <a:buSzPts val="2200"/>
                        <a:buFont typeface="Calibri"/>
                        <a:buNone/>
                      </a:pPr>
                      <a:r>
                        <a:rPr b="0" i="0" lang="es-CL" sz="2200" u="none" cap="none" strike="noStrike">
                          <a:solidFill>
                            <a:schemeClr val="lt1"/>
                          </a:solidFill>
                          <a:latin typeface="Calibri"/>
                          <a:ea typeface="Calibri"/>
                          <a:cs typeface="Calibri"/>
                          <a:sym typeface="Calibri"/>
                        </a:rPr>
                        <a:t>Fase de Análisis y Diseño</a:t>
                      </a:r>
                      <a:endParaRPr sz="3500" u="none" cap="none" strike="noStrike">
                        <a:solidFill>
                          <a:schemeClr val="lt1"/>
                        </a:solidFill>
                      </a:endParaRPr>
                    </a:p>
                  </a:txBody>
                  <a:tcPr marT="89550" marB="89550" marR="49750" marL="497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Clr>
                          <a:schemeClr val="lt1"/>
                        </a:buClr>
                        <a:buSzPts val="2200"/>
                        <a:buFont typeface="Calibri"/>
                        <a:buNone/>
                      </a:pPr>
                      <a:r>
                        <a:rPr b="0" i="0" lang="es-CL" sz="2200" u="none" cap="none" strike="noStrike">
                          <a:solidFill>
                            <a:schemeClr val="lt1"/>
                          </a:solidFill>
                          <a:latin typeface="Calibri"/>
                          <a:ea typeface="Calibri"/>
                          <a:cs typeface="Calibri"/>
                          <a:sym typeface="Calibri"/>
                        </a:rPr>
                        <a:t>$ 759.813</a:t>
                      </a:r>
                      <a:endParaRPr sz="3500" u="none" cap="none" strike="noStrike">
                        <a:solidFill>
                          <a:schemeClr val="lt1"/>
                        </a:solidFill>
                      </a:endParaRPr>
                    </a:p>
                  </a:txBody>
                  <a:tcPr marT="89550" marB="89550" marR="49750" marL="497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79125">
                <a:tc>
                  <a:txBody>
                    <a:bodyPr/>
                    <a:lstStyle/>
                    <a:p>
                      <a:pPr indent="0" lvl="0" marL="0" marR="0" rtl="0" algn="l">
                        <a:spcBef>
                          <a:spcPts val="0"/>
                        </a:spcBef>
                        <a:spcAft>
                          <a:spcPts val="0"/>
                        </a:spcAft>
                        <a:buClr>
                          <a:schemeClr val="lt1"/>
                        </a:buClr>
                        <a:buSzPts val="2200"/>
                        <a:buFont typeface="Calibri"/>
                        <a:buNone/>
                      </a:pPr>
                      <a:r>
                        <a:rPr b="0" i="0" lang="es-CL" sz="2200" u="none" cap="none" strike="noStrike">
                          <a:solidFill>
                            <a:schemeClr val="lt1"/>
                          </a:solidFill>
                          <a:latin typeface="Calibri"/>
                          <a:ea typeface="Calibri"/>
                          <a:cs typeface="Calibri"/>
                          <a:sym typeface="Calibri"/>
                        </a:rPr>
                        <a:t>Fase de Desarrollo</a:t>
                      </a:r>
                      <a:endParaRPr sz="3500" u="none" cap="none" strike="noStrike">
                        <a:solidFill>
                          <a:schemeClr val="lt1"/>
                        </a:solidFill>
                      </a:endParaRPr>
                    </a:p>
                  </a:txBody>
                  <a:tcPr marT="89550" marB="89550" marR="49750" marL="497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Clr>
                          <a:schemeClr val="lt1"/>
                        </a:buClr>
                        <a:buSzPts val="2200"/>
                        <a:buFont typeface="Calibri"/>
                        <a:buNone/>
                      </a:pPr>
                      <a:r>
                        <a:rPr b="0" i="0" lang="es-CL" sz="2200" u="none" cap="none" strike="noStrike">
                          <a:solidFill>
                            <a:schemeClr val="lt1"/>
                          </a:solidFill>
                          <a:latin typeface="Calibri"/>
                          <a:ea typeface="Calibri"/>
                          <a:cs typeface="Calibri"/>
                          <a:sym typeface="Calibri"/>
                        </a:rPr>
                        <a:t>$ 4.434.306</a:t>
                      </a:r>
                      <a:endParaRPr sz="3500" u="none" cap="none" strike="noStrike">
                        <a:solidFill>
                          <a:schemeClr val="lt1"/>
                        </a:solidFill>
                      </a:endParaRPr>
                    </a:p>
                  </a:txBody>
                  <a:tcPr marT="89550" marB="89550" marR="49750" marL="497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79125">
                <a:tc>
                  <a:txBody>
                    <a:bodyPr/>
                    <a:lstStyle/>
                    <a:p>
                      <a:pPr indent="0" lvl="0" marL="0" marR="0" rtl="0" algn="l">
                        <a:spcBef>
                          <a:spcPts val="0"/>
                        </a:spcBef>
                        <a:spcAft>
                          <a:spcPts val="0"/>
                        </a:spcAft>
                        <a:buClr>
                          <a:schemeClr val="lt1"/>
                        </a:buClr>
                        <a:buSzPts val="2200"/>
                        <a:buFont typeface="Calibri"/>
                        <a:buNone/>
                      </a:pPr>
                      <a:r>
                        <a:rPr b="0" i="0" lang="es-CL" sz="2200" u="none" cap="none" strike="noStrike">
                          <a:solidFill>
                            <a:schemeClr val="lt1"/>
                          </a:solidFill>
                          <a:latin typeface="Calibri"/>
                          <a:ea typeface="Calibri"/>
                          <a:cs typeface="Calibri"/>
                          <a:sym typeface="Calibri"/>
                        </a:rPr>
                        <a:t>Fase de QA</a:t>
                      </a:r>
                      <a:endParaRPr sz="3500" u="none" cap="none" strike="noStrike">
                        <a:solidFill>
                          <a:schemeClr val="lt1"/>
                        </a:solidFill>
                      </a:endParaRPr>
                    </a:p>
                  </a:txBody>
                  <a:tcPr marT="89550" marB="89550" marR="49750" marL="497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Clr>
                          <a:schemeClr val="lt1"/>
                        </a:buClr>
                        <a:buSzPts val="2200"/>
                        <a:buFont typeface="Calibri"/>
                        <a:buNone/>
                      </a:pPr>
                      <a:r>
                        <a:rPr b="0" i="0" lang="es-CL" sz="2200" u="none" cap="none" strike="noStrike">
                          <a:solidFill>
                            <a:schemeClr val="lt1"/>
                          </a:solidFill>
                          <a:latin typeface="Calibri"/>
                          <a:ea typeface="Calibri"/>
                          <a:cs typeface="Calibri"/>
                          <a:sym typeface="Calibri"/>
                        </a:rPr>
                        <a:t>$ 281.030</a:t>
                      </a:r>
                      <a:endParaRPr sz="3500" u="none" cap="none" strike="noStrike">
                        <a:solidFill>
                          <a:schemeClr val="lt1"/>
                        </a:solidFill>
                      </a:endParaRPr>
                    </a:p>
                  </a:txBody>
                  <a:tcPr marT="89550" marB="89550" marR="49750" marL="497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235850">
                <a:tc>
                  <a:txBody>
                    <a:bodyPr/>
                    <a:lstStyle/>
                    <a:p>
                      <a:pPr indent="0" lvl="0" marL="0" marR="0" rtl="0" algn="l">
                        <a:spcBef>
                          <a:spcPts val="0"/>
                        </a:spcBef>
                        <a:spcAft>
                          <a:spcPts val="0"/>
                        </a:spcAft>
                        <a:buClr>
                          <a:schemeClr val="lt1"/>
                        </a:buClr>
                        <a:buSzPts val="2200"/>
                        <a:buFont typeface="Calibri"/>
                        <a:buNone/>
                      </a:pPr>
                      <a:r>
                        <a:rPr b="0" i="0" lang="es-CL" sz="2200" u="none" cap="none" strike="noStrike">
                          <a:solidFill>
                            <a:schemeClr val="lt1"/>
                          </a:solidFill>
                          <a:latin typeface="Calibri"/>
                          <a:ea typeface="Calibri"/>
                          <a:cs typeface="Calibri"/>
                          <a:sym typeface="Calibri"/>
                        </a:rPr>
                        <a:t>Fase de Implementación y Cierre</a:t>
                      </a:r>
                      <a:endParaRPr sz="3500" u="none" cap="none" strike="noStrike">
                        <a:solidFill>
                          <a:schemeClr val="lt1"/>
                        </a:solidFill>
                      </a:endParaRPr>
                    </a:p>
                  </a:txBody>
                  <a:tcPr marT="89550" marB="89550" marR="49750" marL="497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spcBef>
                          <a:spcPts val="0"/>
                        </a:spcBef>
                        <a:spcAft>
                          <a:spcPts val="0"/>
                        </a:spcAft>
                        <a:buClr>
                          <a:schemeClr val="lt1"/>
                        </a:buClr>
                        <a:buSzPts val="2200"/>
                        <a:buFont typeface="Calibri"/>
                        <a:buNone/>
                      </a:pPr>
                      <a:r>
                        <a:rPr b="0" i="0" lang="es-CL" sz="2200" u="none" cap="none" strike="noStrike">
                          <a:solidFill>
                            <a:schemeClr val="lt1"/>
                          </a:solidFill>
                          <a:latin typeface="Calibri"/>
                          <a:ea typeface="Calibri"/>
                          <a:cs typeface="Calibri"/>
                          <a:sym typeface="Calibri"/>
                        </a:rPr>
                        <a:t>$ 349.416</a:t>
                      </a:r>
                      <a:endParaRPr sz="3500" u="none" cap="none" strike="noStrike">
                        <a:solidFill>
                          <a:schemeClr val="lt1"/>
                        </a:solidFill>
                      </a:endParaRPr>
                    </a:p>
                  </a:txBody>
                  <a:tcPr marT="89550" marB="89550" marR="49750" marL="497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08975">
                <a:tc>
                  <a:txBody>
                    <a:bodyPr/>
                    <a:lstStyle/>
                    <a:p>
                      <a:pPr indent="0" lvl="0" marL="0" marR="0" rtl="0" algn="l">
                        <a:spcBef>
                          <a:spcPts val="0"/>
                        </a:spcBef>
                        <a:spcAft>
                          <a:spcPts val="0"/>
                        </a:spcAft>
                        <a:buClr>
                          <a:srgbClr val="000000"/>
                        </a:buClr>
                        <a:buSzPts val="2400"/>
                        <a:buFont typeface="Calibri"/>
                        <a:buNone/>
                      </a:pPr>
                      <a:r>
                        <a:rPr b="1" i="0" lang="es-CL" sz="2400" u="none" cap="none" strike="noStrike">
                          <a:solidFill>
                            <a:srgbClr val="000000"/>
                          </a:solidFill>
                          <a:latin typeface="Calibri"/>
                          <a:ea typeface="Calibri"/>
                          <a:cs typeface="Calibri"/>
                          <a:sym typeface="Calibri"/>
                        </a:rPr>
                        <a:t>TOTAL HH FASES</a:t>
                      </a:r>
                      <a:endParaRPr sz="3500" u="none" cap="none" strike="noStrike">
                        <a:solidFill>
                          <a:srgbClr val="000000"/>
                        </a:solidFill>
                      </a:endParaRPr>
                    </a:p>
                  </a:txBody>
                  <a:tcPr marT="89550" marB="89550" marR="49750" marL="497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a:txBody>
                    <a:bodyPr/>
                    <a:lstStyle/>
                    <a:p>
                      <a:pPr indent="0" lvl="0" marL="0" marR="0" rtl="0" algn="r">
                        <a:spcBef>
                          <a:spcPts val="0"/>
                        </a:spcBef>
                        <a:spcAft>
                          <a:spcPts val="0"/>
                        </a:spcAft>
                        <a:buClr>
                          <a:srgbClr val="000000"/>
                        </a:buClr>
                        <a:buSzPts val="2400"/>
                        <a:buFont typeface="Calibri"/>
                        <a:buNone/>
                      </a:pPr>
                      <a:r>
                        <a:rPr b="1" i="0" lang="es-CL" sz="2400" u="none" cap="none" strike="noStrike">
                          <a:solidFill>
                            <a:srgbClr val="000000"/>
                          </a:solidFill>
                          <a:latin typeface="Calibri"/>
                          <a:ea typeface="Calibri"/>
                          <a:cs typeface="Calibri"/>
                          <a:sym typeface="Calibri"/>
                        </a:rPr>
                        <a:t>$ 6.203.241</a:t>
                      </a:r>
                      <a:endParaRPr sz="3500" u="none" cap="none" strike="noStrike">
                        <a:solidFill>
                          <a:srgbClr val="000000"/>
                        </a:solidFill>
                      </a:endParaRPr>
                    </a:p>
                  </a:txBody>
                  <a:tcPr marT="89550" marB="89550" marR="49750" marL="497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2" name="Shape 242"/>
        <p:cNvGrpSpPr/>
        <p:nvPr/>
      </p:nvGrpSpPr>
      <p:grpSpPr>
        <a:xfrm>
          <a:off x="0" y="0"/>
          <a:ext cx="0" cy="0"/>
          <a:chOff x="0" y="0"/>
          <a:chExt cx="0" cy="0"/>
        </a:xfrm>
      </p:grpSpPr>
      <p:sp>
        <p:nvSpPr>
          <p:cNvPr id="243" name="Google Shape;243;p13"/>
          <p:cNvSpPr txBox="1"/>
          <p:nvPr>
            <p:ph type="title"/>
          </p:nvPr>
        </p:nvSpPr>
        <p:spPr>
          <a:xfrm>
            <a:off x="988630" y="4363271"/>
            <a:ext cx="10200986" cy="1066801"/>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lt1"/>
              </a:buClr>
              <a:buSzPts val="4800"/>
              <a:buFont typeface="Century Gothic"/>
              <a:buNone/>
            </a:pPr>
            <a:r>
              <a:rPr lang="es-CL" sz="4800"/>
              <a:t>TECNOLOGÍAS DEL DESARROLLO</a:t>
            </a:r>
            <a:endParaRPr/>
          </a:p>
        </p:txBody>
      </p:sp>
      <p:sp>
        <p:nvSpPr>
          <p:cNvPr id="244" name="Google Shape;244;p13"/>
          <p:cNvSpPr/>
          <p:nvPr/>
        </p:nvSpPr>
        <p:spPr>
          <a:xfrm>
            <a:off x="0" y="0"/>
            <a:ext cx="12192000" cy="4273826"/>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245" name="Google Shape;245;p13"/>
          <p:cNvPicPr preferRelativeResize="0"/>
          <p:nvPr/>
        </p:nvPicPr>
        <p:blipFill rotWithShape="1">
          <a:blip r:embed="rId4">
            <a:alphaModFix/>
          </a:blip>
          <a:srcRect b="0" l="0" r="0" t="0"/>
          <a:stretch/>
        </p:blipFill>
        <p:spPr>
          <a:xfrm>
            <a:off x="1716322" y="640079"/>
            <a:ext cx="3061119" cy="3155793"/>
          </a:xfrm>
          <a:prstGeom prst="rect">
            <a:avLst/>
          </a:prstGeom>
          <a:noFill/>
          <a:ln>
            <a:noFill/>
          </a:ln>
        </p:spPr>
      </p:pic>
      <p:pic>
        <p:nvPicPr>
          <p:cNvPr id="246" name="Google Shape;246;p13"/>
          <p:cNvPicPr preferRelativeResize="0"/>
          <p:nvPr/>
        </p:nvPicPr>
        <p:blipFill rotWithShape="1">
          <a:blip r:embed="rId5">
            <a:alphaModFix/>
          </a:blip>
          <a:srcRect b="0" l="0" r="0" t="0"/>
          <a:stretch/>
        </p:blipFill>
        <p:spPr>
          <a:xfrm>
            <a:off x="6338317" y="1302257"/>
            <a:ext cx="5213603" cy="1824760"/>
          </a:xfrm>
          <a:prstGeom prst="rect">
            <a:avLst/>
          </a:prstGeom>
          <a:noFill/>
          <a:ln>
            <a:noFill/>
          </a:ln>
        </p:spPr>
      </p:pic>
      <p:sp>
        <p:nvSpPr>
          <p:cNvPr descr="Introduction - Flet" id="247" name="Google Shape;247;p13"/>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14"/>
          <p:cNvSpPr txBox="1"/>
          <p:nvPr/>
        </p:nvSpPr>
        <p:spPr>
          <a:xfrm>
            <a:off x="609558" y="699121"/>
            <a:ext cx="10515600" cy="105348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4400"/>
              <a:buFont typeface="Century Gothic"/>
              <a:buNone/>
            </a:pPr>
            <a:r>
              <a:rPr lang="es-CL" sz="4400">
                <a:solidFill>
                  <a:schemeClr val="lt1"/>
                </a:solidFill>
                <a:latin typeface="Century Gothic"/>
                <a:ea typeface="Century Gothic"/>
                <a:cs typeface="Century Gothic"/>
                <a:sym typeface="Century Gothic"/>
              </a:rPr>
              <a:t>Conclusión  </a:t>
            </a:r>
            <a:endParaRPr/>
          </a:p>
        </p:txBody>
      </p:sp>
      <p:sp>
        <p:nvSpPr>
          <p:cNvPr id="253" name="Google Shape;253;p14"/>
          <p:cNvSpPr/>
          <p:nvPr/>
        </p:nvSpPr>
        <p:spPr>
          <a:xfrm>
            <a:off x="839487" y="1923143"/>
            <a:ext cx="10365542" cy="4332514"/>
          </a:xfrm>
          <a:prstGeom prst="roundRect">
            <a:avLst>
              <a:gd fmla="val 16667" name="adj"/>
            </a:avLst>
          </a:prstGeom>
          <a:solidFill>
            <a:schemeClr val="lt1"/>
          </a:solidFill>
          <a:ln cap="rnd"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CL" sz="1800">
                <a:solidFill>
                  <a:schemeClr val="dk1"/>
                </a:solidFill>
                <a:latin typeface="Century Gothic"/>
                <a:ea typeface="Century Gothic"/>
                <a:cs typeface="Century Gothic"/>
                <a:sym typeface="Century Gothic"/>
              </a:rPr>
              <a:t>El Proyecto APT para el Restobar 4K representa una solución tecnológica que responde a la necesidad de optimizar los procesos internos de gestión de ventas, inventario y reportes contables en el sector gastronómico. Mediante el uso de herramientas modernas como Python, Flet y PostgreSQL, junto con la aplicación de la metodología ágil Scrum, se logra un sistema escalable, confiable y ajustado a los requerimientos reales del negocio. Este proyecto no solo consolida las competencias adquiridas durante la formación académica, sino que también constituye un aporte práctico al desarrollo profesional, aportando eficiencia, automatización y valor estratégico al entorno empresarial.</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
          <p:cNvSpPr txBox="1"/>
          <p:nvPr/>
        </p:nvSpPr>
        <p:spPr>
          <a:xfrm>
            <a:off x="555827" y="2315666"/>
            <a:ext cx="3292692" cy="1754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s-CL" sz="3600" u="none" cap="none" strike="noStrike">
                <a:solidFill>
                  <a:schemeClr val="lt1"/>
                </a:solidFill>
                <a:latin typeface="Century Gothic"/>
                <a:ea typeface="Century Gothic"/>
                <a:cs typeface="Century Gothic"/>
                <a:sym typeface="Century Gothic"/>
              </a:rPr>
              <a:t>INTEGRANTES DEL PROYECTO</a:t>
            </a:r>
            <a:endParaRPr b="0" i="0" sz="1800" u="none" cap="none" strike="noStrike">
              <a:solidFill>
                <a:schemeClr val="lt1"/>
              </a:solidFill>
              <a:latin typeface="Century Gothic"/>
              <a:ea typeface="Century Gothic"/>
              <a:cs typeface="Century Gothic"/>
              <a:sym typeface="Century Gothic"/>
            </a:endParaRPr>
          </a:p>
        </p:txBody>
      </p:sp>
      <p:grpSp>
        <p:nvGrpSpPr>
          <p:cNvPr id="146" name="Google Shape;146;p2"/>
          <p:cNvGrpSpPr/>
          <p:nvPr/>
        </p:nvGrpSpPr>
        <p:grpSpPr>
          <a:xfrm>
            <a:off x="4083753" y="1580518"/>
            <a:ext cx="6779361" cy="4196747"/>
            <a:chOff x="827" y="198084"/>
            <a:chExt cx="6779361" cy="4196747"/>
          </a:xfrm>
        </p:grpSpPr>
        <p:sp>
          <p:nvSpPr>
            <p:cNvPr id="147" name="Google Shape;147;p2"/>
            <p:cNvSpPr/>
            <p:nvPr/>
          </p:nvSpPr>
          <p:spPr>
            <a:xfrm>
              <a:off x="827" y="198084"/>
              <a:ext cx="3228267" cy="1936960"/>
            </a:xfrm>
            <a:prstGeom prst="rect">
              <a:avLst/>
            </a:prstGeom>
            <a:gradFill>
              <a:gsLst>
                <a:gs pos="0">
                  <a:srgbClr val="E9A958"/>
                </a:gs>
                <a:gs pos="100000">
                  <a:srgbClr val="B77B25"/>
                </a:gs>
              </a:gsLst>
              <a:lin ang="5400000" scaled="0"/>
            </a:gradFill>
            <a:ln>
              <a:noFill/>
            </a:ln>
            <a:effectLst>
              <a:outerShdw blurRad="50800" rotWithShape="0" dir="5400000" dist="3810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txBox="1"/>
            <p:nvPr/>
          </p:nvSpPr>
          <p:spPr>
            <a:xfrm>
              <a:off x="827" y="198084"/>
              <a:ext cx="3228267" cy="1936960"/>
            </a:xfrm>
            <a:prstGeom prst="rect">
              <a:avLst/>
            </a:prstGeom>
            <a:noFill/>
            <a:ln>
              <a:noFill/>
            </a:ln>
          </p:spPr>
          <p:txBody>
            <a:bodyPr anchorCtr="0" anchor="t" bIns="83800" lIns="83800" spcFirstLastPara="1" rIns="83800" wrap="square" tIns="83800">
              <a:noAutofit/>
            </a:bodyPr>
            <a:lstStyle/>
            <a:p>
              <a:pPr indent="0" lvl="0" marL="0" marR="0" rtl="0" algn="l">
                <a:lnSpc>
                  <a:spcPct val="90000"/>
                </a:lnSpc>
                <a:spcBef>
                  <a:spcPts val="0"/>
                </a:spcBef>
                <a:spcAft>
                  <a:spcPts val="0"/>
                </a:spcAft>
                <a:buClr>
                  <a:schemeClr val="lt1"/>
                </a:buClr>
                <a:buSzPts val="2200"/>
                <a:buFont typeface="Century Gothic"/>
                <a:buNone/>
              </a:pPr>
              <a:r>
                <a:rPr b="0" i="0" lang="es-CL" sz="2200" u="none" cap="none" strike="noStrike">
                  <a:solidFill>
                    <a:schemeClr val="lt1"/>
                  </a:solidFill>
                  <a:latin typeface="Century Gothic"/>
                  <a:ea typeface="Century Gothic"/>
                  <a:cs typeface="Century Gothic"/>
                  <a:sym typeface="Century Gothic"/>
                </a:rPr>
                <a:t>Allan Manríquez</a:t>
              </a:r>
              <a:endParaRPr b="0" i="0" sz="2200" u="none" cap="none" strike="noStrike">
                <a:solidFill>
                  <a:schemeClr val="lt1"/>
                </a:solidFill>
                <a:latin typeface="Century Gothic"/>
                <a:ea typeface="Century Gothic"/>
                <a:cs typeface="Century Gothic"/>
                <a:sym typeface="Century Gothic"/>
              </a:endParaRPr>
            </a:p>
            <a:p>
              <a:pPr indent="-171450" lvl="1" marL="171450" marR="0" rtl="0" algn="l">
                <a:lnSpc>
                  <a:spcPct val="90000"/>
                </a:lnSpc>
                <a:spcBef>
                  <a:spcPts val="770"/>
                </a:spcBef>
                <a:spcAft>
                  <a:spcPts val="0"/>
                </a:spcAft>
                <a:buClr>
                  <a:schemeClr val="lt1"/>
                </a:buClr>
                <a:buSzPts val="1700"/>
                <a:buFont typeface="Century Gothic"/>
                <a:buChar char="•"/>
              </a:pPr>
              <a:r>
                <a:rPr b="0" i="0" lang="es-CL" sz="1700" u="none" cap="none" strike="noStrike">
                  <a:solidFill>
                    <a:schemeClr val="lt1"/>
                  </a:solidFill>
                  <a:latin typeface="Century Gothic"/>
                  <a:ea typeface="Century Gothic"/>
                  <a:cs typeface="Century Gothic"/>
                  <a:sym typeface="Century Gothic"/>
                </a:rPr>
                <a:t>Analista programador.</a:t>
              </a:r>
              <a:endParaRPr b="0" i="0" sz="1700" u="none" cap="none" strike="noStrike">
                <a:solidFill>
                  <a:schemeClr val="lt1"/>
                </a:solidFill>
                <a:latin typeface="Century Gothic"/>
                <a:ea typeface="Century Gothic"/>
                <a:cs typeface="Century Gothic"/>
                <a:sym typeface="Century Gothic"/>
              </a:endParaRPr>
            </a:p>
            <a:p>
              <a:pPr indent="-171450" lvl="1" marL="171450" marR="0" rtl="0" algn="l">
                <a:lnSpc>
                  <a:spcPct val="90000"/>
                </a:lnSpc>
                <a:spcBef>
                  <a:spcPts val="255"/>
                </a:spcBef>
                <a:spcAft>
                  <a:spcPts val="0"/>
                </a:spcAft>
                <a:buClr>
                  <a:schemeClr val="lt1"/>
                </a:buClr>
                <a:buSzPts val="1700"/>
                <a:buFont typeface="Arial"/>
                <a:buChar char="•"/>
              </a:pPr>
              <a:r>
                <a:rPr b="0" i="0" lang="es-CL" sz="1700" u="none" cap="none" strike="noStrike">
                  <a:solidFill>
                    <a:schemeClr val="lt1"/>
                  </a:solidFill>
                  <a:latin typeface="Century Gothic"/>
                  <a:ea typeface="Century Gothic"/>
                  <a:cs typeface="Century Gothic"/>
                  <a:sym typeface="Century Gothic"/>
                </a:rPr>
                <a:t>Ingeniero de sistemas.</a:t>
              </a:r>
              <a:endParaRPr b="0" i="0" sz="1700" u="none" cap="none" strike="noStrike">
                <a:solidFill>
                  <a:schemeClr val="lt1"/>
                </a:solidFill>
                <a:latin typeface="Century Gothic"/>
                <a:ea typeface="Century Gothic"/>
                <a:cs typeface="Century Gothic"/>
                <a:sym typeface="Century Gothic"/>
              </a:endParaRPr>
            </a:p>
            <a:p>
              <a:pPr indent="-171450" lvl="1" marL="171450" marR="0" rtl="0" algn="l">
                <a:lnSpc>
                  <a:spcPct val="90000"/>
                </a:lnSpc>
                <a:spcBef>
                  <a:spcPts val="255"/>
                </a:spcBef>
                <a:spcAft>
                  <a:spcPts val="0"/>
                </a:spcAft>
                <a:buClr>
                  <a:schemeClr val="lt1"/>
                </a:buClr>
                <a:buSzPts val="1700"/>
                <a:buFont typeface="Arial"/>
                <a:buChar char="•"/>
              </a:pPr>
              <a:r>
                <a:rPr b="0" i="0" lang="es-CL" sz="1700" u="none" cap="none" strike="noStrike">
                  <a:solidFill>
                    <a:schemeClr val="lt1"/>
                  </a:solidFill>
                  <a:latin typeface="Century Gothic"/>
                  <a:ea typeface="Century Gothic"/>
                  <a:cs typeface="Century Gothic"/>
                  <a:sym typeface="Century Gothic"/>
                </a:rPr>
                <a:t>Analista de calidad.</a:t>
              </a:r>
              <a:endParaRPr b="0" i="0" sz="1700" u="none" cap="none" strike="noStrike">
                <a:solidFill>
                  <a:schemeClr val="lt1"/>
                </a:solidFill>
                <a:latin typeface="Century Gothic"/>
                <a:ea typeface="Century Gothic"/>
                <a:cs typeface="Century Gothic"/>
                <a:sym typeface="Century Gothic"/>
              </a:endParaRPr>
            </a:p>
            <a:p>
              <a:pPr indent="-171450" lvl="1" marL="171450" marR="0" rtl="0" algn="l">
                <a:lnSpc>
                  <a:spcPct val="90000"/>
                </a:lnSpc>
                <a:spcBef>
                  <a:spcPts val="255"/>
                </a:spcBef>
                <a:spcAft>
                  <a:spcPts val="0"/>
                </a:spcAft>
                <a:buClr>
                  <a:schemeClr val="lt1"/>
                </a:buClr>
                <a:buSzPts val="1700"/>
                <a:buFont typeface="Arial"/>
                <a:buChar char="•"/>
              </a:pPr>
              <a:r>
                <a:rPr b="0" i="0" lang="es-CL" sz="1700" u="none" cap="none" strike="noStrike">
                  <a:solidFill>
                    <a:schemeClr val="lt1"/>
                  </a:solidFill>
                  <a:latin typeface="Century Gothic"/>
                  <a:ea typeface="Century Gothic"/>
                  <a:cs typeface="Century Gothic"/>
                  <a:sym typeface="Century Gothic"/>
                </a:rPr>
                <a:t>Diseñador.</a:t>
              </a:r>
              <a:endParaRPr b="0" i="0" sz="1700" u="none" cap="none" strike="noStrike">
                <a:solidFill>
                  <a:schemeClr val="lt1"/>
                </a:solidFill>
                <a:latin typeface="Century Gothic"/>
                <a:ea typeface="Century Gothic"/>
                <a:cs typeface="Century Gothic"/>
                <a:sym typeface="Century Gothic"/>
              </a:endParaRPr>
            </a:p>
          </p:txBody>
        </p:sp>
        <p:sp>
          <p:nvSpPr>
            <p:cNvPr id="149" name="Google Shape;149;p2"/>
            <p:cNvSpPr/>
            <p:nvPr/>
          </p:nvSpPr>
          <p:spPr>
            <a:xfrm>
              <a:off x="3551921" y="198084"/>
              <a:ext cx="3228267" cy="1936960"/>
            </a:xfrm>
            <a:prstGeom prst="rect">
              <a:avLst/>
            </a:prstGeom>
            <a:gradFill>
              <a:gsLst>
                <a:gs pos="0">
                  <a:srgbClr val="E9A958"/>
                </a:gs>
                <a:gs pos="100000">
                  <a:srgbClr val="B77B25"/>
                </a:gs>
              </a:gsLst>
              <a:lin ang="5400000" scaled="0"/>
            </a:gradFill>
            <a:ln>
              <a:noFill/>
            </a:ln>
            <a:effectLst>
              <a:outerShdw blurRad="50800" rotWithShape="0" dir="5400000" dist="3810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txBox="1"/>
            <p:nvPr/>
          </p:nvSpPr>
          <p:spPr>
            <a:xfrm>
              <a:off x="3551921" y="198084"/>
              <a:ext cx="3228267" cy="1936960"/>
            </a:xfrm>
            <a:prstGeom prst="rect">
              <a:avLst/>
            </a:prstGeom>
            <a:noFill/>
            <a:ln>
              <a:noFill/>
            </a:ln>
          </p:spPr>
          <p:txBody>
            <a:bodyPr anchorCtr="0" anchor="t" bIns="83800" lIns="83800" spcFirstLastPara="1" rIns="83800" wrap="square" tIns="83800">
              <a:noAutofit/>
            </a:bodyPr>
            <a:lstStyle/>
            <a:p>
              <a:pPr indent="0" lvl="0" marL="0" marR="0" rtl="0" algn="l">
                <a:lnSpc>
                  <a:spcPct val="90000"/>
                </a:lnSpc>
                <a:spcBef>
                  <a:spcPts val="0"/>
                </a:spcBef>
                <a:spcAft>
                  <a:spcPts val="0"/>
                </a:spcAft>
                <a:buClr>
                  <a:schemeClr val="lt1"/>
                </a:buClr>
                <a:buSzPts val="2200"/>
                <a:buFont typeface="Century Gothic"/>
                <a:buNone/>
              </a:pPr>
              <a:r>
                <a:rPr b="0" i="0" lang="es-CL" sz="2200" u="none" cap="none" strike="noStrike">
                  <a:solidFill>
                    <a:schemeClr val="lt1"/>
                  </a:solidFill>
                  <a:latin typeface="Century Gothic"/>
                  <a:ea typeface="Century Gothic"/>
                  <a:cs typeface="Century Gothic"/>
                  <a:sym typeface="Century Gothic"/>
                </a:rPr>
                <a:t>Sebastian Rodríguez</a:t>
              </a:r>
              <a:endParaRPr b="0" i="0" sz="2200" u="none" cap="none" strike="noStrike">
                <a:solidFill>
                  <a:schemeClr val="lt1"/>
                </a:solidFill>
                <a:latin typeface="Century Gothic"/>
                <a:ea typeface="Century Gothic"/>
                <a:cs typeface="Century Gothic"/>
                <a:sym typeface="Century Gothic"/>
              </a:endParaRPr>
            </a:p>
            <a:p>
              <a:pPr indent="-171450" lvl="1" marL="171450" marR="0" rtl="0" algn="l">
                <a:lnSpc>
                  <a:spcPct val="90000"/>
                </a:lnSpc>
                <a:spcBef>
                  <a:spcPts val="770"/>
                </a:spcBef>
                <a:spcAft>
                  <a:spcPts val="0"/>
                </a:spcAft>
                <a:buClr>
                  <a:schemeClr val="lt1"/>
                </a:buClr>
                <a:buSzPts val="1700"/>
                <a:buFont typeface="Century Gothic"/>
                <a:buChar char="•"/>
              </a:pPr>
              <a:r>
                <a:rPr b="0" i="0" lang="es-CL" sz="1700" u="none" cap="none" strike="noStrike">
                  <a:solidFill>
                    <a:schemeClr val="lt1"/>
                  </a:solidFill>
                  <a:latin typeface="Century Gothic"/>
                  <a:ea typeface="Century Gothic"/>
                  <a:cs typeface="Century Gothic"/>
                  <a:sym typeface="Century Gothic"/>
                </a:rPr>
                <a:t>Líder de proyecto.</a:t>
              </a:r>
              <a:endParaRPr b="0" i="0" sz="1700" u="none" cap="none" strike="noStrike">
                <a:solidFill>
                  <a:schemeClr val="lt1"/>
                </a:solidFill>
                <a:latin typeface="Century Gothic"/>
                <a:ea typeface="Century Gothic"/>
                <a:cs typeface="Century Gothic"/>
                <a:sym typeface="Century Gothic"/>
              </a:endParaRPr>
            </a:p>
            <a:p>
              <a:pPr indent="-171450" lvl="1" marL="171450" marR="0" rtl="0" algn="l">
                <a:lnSpc>
                  <a:spcPct val="90000"/>
                </a:lnSpc>
                <a:spcBef>
                  <a:spcPts val="255"/>
                </a:spcBef>
                <a:spcAft>
                  <a:spcPts val="0"/>
                </a:spcAft>
                <a:buClr>
                  <a:schemeClr val="lt1"/>
                </a:buClr>
                <a:buSzPts val="1700"/>
                <a:buFont typeface="Arial"/>
                <a:buChar char="•"/>
              </a:pPr>
              <a:r>
                <a:rPr b="0" i="0" lang="es-CL" sz="1700" u="none" cap="none" strike="noStrike">
                  <a:solidFill>
                    <a:schemeClr val="lt1"/>
                  </a:solidFill>
                  <a:latin typeface="Century Gothic"/>
                  <a:ea typeface="Century Gothic"/>
                  <a:cs typeface="Century Gothic"/>
                  <a:sym typeface="Century Gothic"/>
                </a:rPr>
                <a:t>Arquitecto de software. </a:t>
              </a:r>
              <a:endParaRPr b="0" i="0" sz="1700" u="none" cap="none" strike="noStrike">
                <a:solidFill>
                  <a:schemeClr val="lt1"/>
                </a:solidFill>
                <a:latin typeface="Century Gothic"/>
                <a:ea typeface="Century Gothic"/>
                <a:cs typeface="Century Gothic"/>
                <a:sym typeface="Century Gothic"/>
              </a:endParaRPr>
            </a:p>
            <a:p>
              <a:pPr indent="-171450" lvl="1" marL="171450" marR="0" rtl="0" algn="l">
                <a:lnSpc>
                  <a:spcPct val="90000"/>
                </a:lnSpc>
                <a:spcBef>
                  <a:spcPts val="255"/>
                </a:spcBef>
                <a:spcAft>
                  <a:spcPts val="0"/>
                </a:spcAft>
                <a:buClr>
                  <a:schemeClr val="lt1"/>
                </a:buClr>
                <a:buSzPts val="1700"/>
                <a:buFont typeface="Arial"/>
                <a:buChar char="•"/>
              </a:pPr>
              <a:r>
                <a:rPr b="0" i="0" lang="es-CL" sz="1700" u="none" cap="none" strike="noStrike">
                  <a:solidFill>
                    <a:schemeClr val="lt1"/>
                  </a:solidFill>
                  <a:latin typeface="Century Gothic"/>
                  <a:ea typeface="Century Gothic"/>
                  <a:cs typeface="Century Gothic"/>
                  <a:sym typeface="Century Gothic"/>
                </a:rPr>
                <a:t>Administrador base de datos.</a:t>
              </a:r>
              <a:endParaRPr b="0" i="0" sz="1700" u="none" cap="none" strike="noStrike">
                <a:solidFill>
                  <a:schemeClr val="lt1"/>
                </a:solidFill>
                <a:latin typeface="Century Gothic"/>
                <a:ea typeface="Century Gothic"/>
                <a:cs typeface="Century Gothic"/>
                <a:sym typeface="Century Gothic"/>
              </a:endParaRPr>
            </a:p>
            <a:p>
              <a:pPr indent="-171450" lvl="1" marL="171450" marR="0" rtl="0" algn="l">
                <a:lnSpc>
                  <a:spcPct val="90000"/>
                </a:lnSpc>
                <a:spcBef>
                  <a:spcPts val="255"/>
                </a:spcBef>
                <a:spcAft>
                  <a:spcPts val="0"/>
                </a:spcAft>
                <a:buClr>
                  <a:schemeClr val="lt1"/>
                </a:buClr>
                <a:buSzPts val="1700"/>
                <a:buFont typeface="Century Gothic"/>
                <a:buChar char="•"/>
              </a:pPr>
              <a:r>
                <a:rPr b="0" i="0" lang="es-CL" sz="1700" u="none" cap="none" strike="noStrike">
                  <a:solidFill>
                    <a:schemeClr val="lt1"/>
                  </a:solidFill>
                  <a:latin typeface="Century Gothic"/>
                  <a:ea typeface="Century Gothic"/>
                  <a:cs typeface="Century Gothic"/>
                  <a:sym typeface="Century Gothic"/>
                </a:rPr>
                <a:t>Funciones desempeñadas</a:t>
              </a:r>
              <a:endParaRPr b="0" i="0" sz="1700" u="none" cap="none" strike="noStrike">
                <a:solidFill>
                  <a:schemeClr val="lt1"/>
                </a:solidFill>
                <a:latin typeface="Century Gothic"/>
                <a:ea typeface="Century Gothic"/>
                <a:cs typeface="Century Gothic"/>
                <a:sym typeface="Century Gothic"/>
              </a:endParaRPr>
            </a:p>
          </p:txBody>
        </p:sp>
        <p:sp>
          <p:nvSpPr>
            <p:cNvPr id="151" name="Google Shape;151;p2"/>
            <p:cNvSpPr/>
            <p:nvPr/>
          </p:nvSpPr>
          <p:spPr>
            <a:xfrm>
              <a:off x="1776374" y="2457871"/>
              <a:ext cx="3228267" cy="1936960"/>
            </a:xfrm>
            <a:prstGeom prst="rect">
              <a:avLst/>
            </a:prstGeom>
            <a:gradFill>
              <a:gsLst>
                <a:gs pos="0">
                  <a:srgbClr val="E9A958"/>
                </a:gs>
                <a:gs pos="100000">
                  <a:srgbClr val="B77B25"/>
                </a:gs>
              </a:gsLst>
              <a:lin ang="5400000" scaled="0"/>
            </a:gradFill>
            <a:ln>
              <a:noFill/>
            </a:ln>
            <a:effectLst>
              <a:outerShdw blurRad="50800" rotWithShape="0" dir="5400000" dist="3810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txBox="1"/>
            <p:nvPr/>
          </p:nvSpPr>
          <p:spPr>
            <a:xfrm>
              <a:off x="1776374" y="2457871"/>
              <a:ext cx="3228267" cy="1936960"/>
            </a:xfrm>
            <a:prstGeom prst="rect">
              <a:avLst/>
            </a:prstGeom>
            <a:noFill/>
            <a:ln>
              <a:noFill/>
            </a:ln>
          </p:spPr>
          <p:txBody>
            <a:bodyPr anchorCtr="0" anchor="t" bIns="83800" lIns="83800" spcFirstLastPara="1" rIns="83800" wrap="square" tIns="83800">
              <a:noAutofit/>
            </a:bodyPr>
            <a:lstStyle/>
            <a:p>
              <a:pPr indent="0" lvl="0" marL="0" marR="0" rtl="0" algn="l">
                <a:lnSpc>
                  <a:spcPct val="90000"/>
                </a:lnSpc>
                <a:spcBef>
                  <a:spcPts val="0"/>
                </a:spcBef>
                <a:spcAft>
                  <a:spcPts val="0"/>
                </a:spcAft>
                <a:buClr>
                  <a:schemeClr val="lt1"/>
                </a:buClr>
                <a:buSzPts val="2200"/>
                <a:buFont typeface="Century Gothic"/>
                <a:buNone/>
              </a:pPr>
              <a:r>
                <a:rPr b="0" i="0" lang="es-CL" sz="2200" u="none" cap="none" strike="noStrike">
                  <a:solidFill>
                    <a:schemeClr val="lt1"/>
                  </a:solidFill>
                  <a:latin typeface="Century Gothic"/>
                  <a:ea typeface="Century Gothic"/>
                  <a:cs typeface="Century Gothic"/>
                  <a:sym typeface="Century Gothic"/>
                </a:rPr>
                <a:t>Demian Vergara</a:t>
              </a:r>
              <a:endParaRPr/>
            </a:p>
            <a:p>
              <a:pPr indent="-171450" lvl="1" marL="171450" marR="0" rtl="0" algn="l">
                <a:lnSpc>
                  <a:spcPct val="90000"/>
                </a:lnSpc>
                <a:spcBef>
                  <a:spcPts val="770"/>
                </a:spcBef>
                <a:spcAft>
                  <a:spcPts val="0"/>
                </a:spcAft>
                <a:buClr>
                  <a:schemeClr val="lt1"/>
                </a:buClr>
                <a:buSzPts val="1700"/>
                <a:buFont typeface="Century Gothic"/>
                <a:buChar char="•"/>
              </a:pPr>
              <a:r>
                <a:rPr b="0" i="0" lang="es-CL" sz="1700" u="none" cap="none" strike="noStrike">
                  <a:solidFill>
                    <a:schemeClr val="lt1"/>
                  </a:solidFill>
                  <a:latin typeface="Century Gothic"/>
                  <a:ea typeface="Century Gothic"/>
                  <a:cs typeface="Century Gothic"/>
                  <a:sym typeface="Century Gothic"/>
                </a:rPr>
                <a:t>Analista programador.</a:t>
              </a:r>
              <a:endParaRPr b="0" i="0" sz="1700" u="none" cap="none" strike="noStrike">
                <a:solidFill>
                  <a:schemeClr val="lt1"/>
                </a:solidFill>
                <a:latin typeface="Century Gothic"/>
                <a:ea typeface="Century Gothic"/>
                <a:cs typeface="Century Gothic"/>
                <a:sym typeface="Century Gothic"/>
              </a:endParaRPr>
            </a:p>
            <a:p>
              <a:pPr indent="-171450" lvl="1" marL="171450" marR="0" rtl="0" algn="l">
                <a:lnSpc>
                  <a:spcPct val="90000"/>
                </a:lnSpc>
                <a:spcBef>
                  <a:spcPts val="255"/>
                </a:spcBef>
                <a:spcAft>
                  <a:spcPts val="0"/>
                </a:spcAft>
                <a:buClr>
                  <a:schemeClr val="lt1"/>
                </a:buClr>
                <a:buSzPts val="1700"/>
                <a:buFont typeface="Arial"/>
                <a:buChar char="•"/>
              </a:pPr>
              <a:r>
                <a:rPr b="0" i="0" lang="es-CL" sz="1700" u="none" cap="none" strike="noStrike">
                  <a:solidFill>
                    <a:schemeClr val="lt1"/>
                  </a:solidFill>
                  <a:latin typeface="Century Gothic"/>
                  <a:ea typeface="Century Gothic"/>
                  <a:cs typeface="Century Gothic"/>
                  <a:sym typeface="Century Gothic"/>
                </a:rPr>
                <a:t>Ingeniero de sistemas.</a:t>
              </a:r>
              <a:endParaRPr b="0" i="0" sz="1700" u="none" cap="none" strike="noStrike">
                <a:solidFill>
                  <a:schemeClr val="lt1"/>
                </a:solidFill>
                <a:latin typeface="Century Gothic"/>
                <a:ea typeface="Century Gothic"/>
                <a:cs typeface="Century Gothic"/>
                <a:sym typeface="Century Gothic"/>
              </a:endParaRPr>
            </a:p>
            <a:p>
              <a:pPr indent="-171450" lvl="1" marL="171450" marR="0" rtl="0" algn="l">
                <a:lnSpc>
                  <a:spcPct val="90000"/>
                </a:lnSpc>
                <a:spcBef>
                  <a:spcPts val="255"/>
                </a:spcBef>
                <a:spcAft>
                  <a:spcPts val="0"/>
                </a:spcAft>
                <a:buClr>
                  <a:schemeClr val="lt1"/>
                </a:buClr>
                <a:buSzPts val="1700"/>
                <a:buFont typeface="Arial"/>
                <a:buChar char="•"/>
              </a:pPr>
              <a:r>
                <a:rPr b="0" i="0" lang="es-CL" sz="1700" u="none" cap="none" strike="noStrike">
                  <a:solidFill>
                    <a:schemeClr val="lt1"/>
                  </a:solidFill>
                  <a:latin typeface="Century Gothic"/>
                  <a:ea typeface="Century Gothic"/>
                  <a:cs typeface="Century Gothic"/>
                  <a:sym typeface="Century Gothic"/>
                </a:rPr>
                <a:t>Ingeniero en software.</a:t>
              </a:r>
              <a:endParaRPr b="0" i="0" sz="1700" u="none" cap="none" strike="noStrike">
                <a:solidFill>
                  <a:schemeClr val="lt1"/>
                </a:solidFill>
                <a:latin typeface="Century Gothic"/>
                <a:ea typeface="Century Gothic"/>
                <a:cs typeface="Century Gothic"/>
                <a:sym typeface="Century Gothic"/>
              </a:endParaRPr>
            </a:p>
            <a:p>
              <a:pPr indent="-171450" lvl="1" marL="171450" marR="0" rtl="0" algn="l">
                <a:lnSpc>
                  <a:spcPct val="90000"/>
                </a:lnSpc>
                <a:spcBef>
                  <a:spcPts val="255"/>
                </a:spcBef>
                <a:spcAft>
                  <a:spcPts val="0"/>
                </a:spcAft>
                <a:buClr>
                  <a:schemeClr val="lt1"/>
                </a:buClr>
                <a:buSzPts val="1700"/>
                <a:buFont typeface="Arial"/>
                <a:buChar char="•"/>
              </a:pPr>
              <a:r>
                <a:rPr b="0" i="0" lang="es-CL" sz="1700" u="none" cap="none" strike="noStrike">
                  <a:solidFill>
                    <a:schemeClr val="lt1"/>
                  </a:solidFill>
                  <a:latin typeface="Century Gothic"/>
                  <a:ea typeface="Century Gothic"/>
                  <a:cs typeface="Century Gothic"/>
                  <a:sym typeface="Century Gothic"/>
                </a:rPr>
                <a:t>Analista de calidad.</a:t>
              </a:r>
              <a:endParaRPr b="0" i="0" sz="1700" u="none" cap="none" strike="noStrike">
                <a:solidFill>
                  <a:schemeClr val="lt1"/>
                </a:solidFill>
                <a:latin typeface="Century Gothic"/>
                <a:ea typeface="Century Gothic"/>
                <a:cs typeface="Century Gothic"/>
                <a:sym typeface="Century Gothic"/>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
          <p:cNvSpPr txBox="1"/>
          <p:nvPr>
            <p:ph type="title"/>
          </p:nvPr>
        </p:nvSpPr>
        <p:spPr>
          <a:xfrm>
            <a:off x="725659" y="1110713"/>
            <a:ext cx="10515600" cy="71808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200"/>
              <a:buFont typeface="Century Gothic"/>
              <a:buNone/>
            </a:pPr>
            <a:r>
              <a:rPr lang="es-CL"/>
              <a:t>DESCRIPCIÓN DEL PROYECTO</a:t>
            </a:r>
            <a:endParaRPr/>
          </a:p>
        </p:txBody>
      </p:sp>
      <p:sp>
        <p:nvSpPr>
          <p:cNvPr id="158" name="Google Shape;158;p3"/>
          <p:cNvSpPr/>
          <p:nvPr/>
        </p:nvSpPr>
        <p:spPr>
          <a:xfrm>
            <a:off x="872226" y="2177324"/>
            <a:ext cx="4427360" cy="4092601"/>
          </a:xfrm>
          <a:prstGeom prst="roundRect">
            <a:avLst>
              <a:gd fmla="val 10901" name="adj"/>
            </a:avLst>
          </a:prstGeom>
          <a:solidFill>
            <a:schemeClr val="lt1"/>
          </a:solidFill>
          <a:ln cap="rnd" cmpd="sng" w="1905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CL" sz="2800" u="sng" cap="none" strike="noStrike">
                <a:solidFill>
                  <a:schemeClr val="dk1"/>
                </a:solidFill>
                <a:latin typeface="Century Gothic"/>
                <a:ea typeface="Century Gothic"/>
                <a:cs typeface="Century Gothic"/>
                <a:sym typeface="Century Gothic"/>
              </a:rPr>
              <a:t>Problemática</a:t>
            </a:r>
            <a:endParaRPr/>
          </a:p>
          <a:p>
            <a:pPr indent="0" lvl="0" marL="0" marR="0" rtl="0" algn="ctr">
              <a:spcBef>
                <a:spcPts val="0"/>
              </a:spcBef>
              <a:spcAft>
                <a:spcPts val="0"/>
              </a:spcAft>
              <a:buNone/>
            </a:pPr>
            <a:r>
              <a:t/>
            </a:r>
            <a:endParaRPr b="0" i="0" sz="1800" u="sng" cap="none" strike="noStrike">
              <a:solidFill>
                <a:schemeClr val="dk1"/>
              </a:solidFill>
              <a:latin typeface="Century Gothic"/>
              <a:ea typeface="Century Gothic"/>
              <a:cs typeface="Century Gothic"/>
              <a:sym typeface="Century Gothic"/>
            </a:endParaRPr>
          </a:p>
          <a:p>
            <a:pPr indent="-285750" lvl="0" marL="285750" marR="0" rtl="0" algn="just">
              <a:spcBef>
                <a:spcPts val="0"/>
              </a:spcBef>
              <a:spcAft>
                <a:spcPts val="0"/>
              </a:spcAft>
              <a:buClr>
                <a:schemeClr val="dk1"/>
              </a:buClr>
              <a:buSzPts val="1800"/>
              <a:buFont typeface="Arial"/>
              <a:buChar char="•"/>
            </a:pPr>
            <a:r>
              <a:rPr b="0" i="0" lang="es-CL" sz="1800" u="none" cap="none" strike="noStrike">
                <a:solidFill>
                  <a:schemeClr val="dk1"/>
                </a:solidFill>
                <a:latin typeface="Century Gothic"/>
                <a:ea typeface="Century Gothic"/>
                <a:cs typeface="Century Gothic"/>
                <a:sym typeface="Century Gothic"/>
              </a:rPr>
              <a:t>Procesos manuales en ventas, inventario y contabilidad.</a:t>
            </a:r>
            <a:endParaRPr/>
          </a:p>
          <a:p>
            <a:pPr indent="-171450" lvl="0" marL="285750" marR="0" rtl="0" algn="just">
              <a:spcBef>
                <a:spcPts val="0"/>
              </a:spcBef>
              <a:spcAft>
                <a:spcPts val="0"/>
              </a:spcAft>
              <a:buClr>
                <a:schemeClr val="lt1"/>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a:p>
            <a:pPr indent="-285750" lvl="0" marL="285750" marR="0" rtl="0" algn="just">
              <a:spcBef>
                <a:spcPts val="0"/>
              </a:spcBef>
              <a:spcAft>
                <a:spcPts val="0"/>
              </a:spcAft>
              <a:buClr>
                <a:schemeClr val="dk1"/>
              </a:buClr>
              <a:buSzPts val="1800"/>
              <a:buFont typeface="Arial"/>
              <a:buChar char="•"/>
            </a:pPr>
            <a:r>
              <a:rPr b="0" i="0" lang="es-CL" sz="1800" u="none" cap="none" strike="noStrike">
                <a:solidFill>
                  <a:schemeClr val="dk1"/>
                </a:solidFill>
                <a:latin typeface="Century Gothic"/>
                <a:ea typeface="Century Gothic"/>
                <a:cs typeface="Century Gothic"/>
                <a:sym typeface="Century Gothic"/>
              </a:rPr>
              <a:t>Falta de control de stock: pérdidas por exceso o faltantes.</a:t>
            </a:r>
            <a:endParaRPr/>
          </a:p>
          <a:p>
            <a:pPr indent="-171450" lvl="0" marL="285750" marR="0" rtl="0" algn="just">
              <a:spcBef>
                <a:spcPts val="0"/>
              </a:spcBef>
              <a:spcAft>
                <a:spcPts val="0"/>
              </a:spcAft>
              <a:buClr>
                <a:schemeClr val="lt1"/>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a:p>
            <a:pPr indent="-285750" lvl="0" marL="285750" marR="0" rtl="0" algn="just">
              <a:spcBef>
                <a:spcPts val="0"/>
              </a:spcBef>
              <a:spcAft>
                <a:spcPts val="0"/>
              </a:spcAft>
              <a:buClr>
                <a:schemeClr val="dk1"/>
              </a:buClr>
              <a:buSzPts val="1800"/>
              <a:buFont typeface="Arial"/>
              <a:buChar char="•"/>
            </a:pPr>
            <a:r>
              <a:rPr b="0" i="0" lang="es-CL" sz="1800" u="none" cap="none" strike="noStrike">
                <a:solidFill>
                  <a:schemeClr val="dk1"/>
                </a:solidFill>
                <a:latin typeface="Century Gothic"/>
                <a:ea typeface="Century Gothic"/>
                <a:cs typeface="Century Gothic"/>
                <a:sym typeface="Century Gothic"/>
              </a:rPr>
              <a:t>Dificultad para generar reportes y controlar las finanzas.</a:t>
            </a:r>
            <a:endParaRPr/>
          </a:p>
          <a:p>
            <a:pPr indent="-171450" lvl="0" marL="285750" marR="0" rtl="0" algn="just">
              <a:spcBef>
                <a:spcPts val="0"/>
              </a:spcBef>
              <a:spcAft>
                <a:spcPts val="0"/>
              </a:spcAft>
              <a:buClr>
                <a:schemeClr val="lt1"/>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a:p>
            <a:pPr indent="-285750" lvl="0" marL="285750" marR="0" rtl="0" algn="just">
              <a:spcBef>
                <a:spcPts val="0"/>
              </a:spcBef>
              <a:spcAft>
                <a:spcPts val="0"/>
              </a:spcAft>
              <a:buClr>
                <a:schemeClr val="dk1"/>
              </a:buClr>
              <a:buSzPts val="1800"/>
              <a:buFont typeface="Arial"/>
              <a:buChar char="•"/>
            </a:pPr>
            <a:r>
              <a:rPr b="0" i="0" lang="es-CL" sz="1800" u="none" cap="none" strike="noStrike">
                <a:solidFill>
                  <a:schemeClr val="dk1"/>
                </a:solidFill>
                <a:latin typeface="Century Gothic"/>
                <a:ea typeface="Century Gothic"/>
                <a:cs typeface="Century Gothic"/>
                <a:sym typeface="Century Gothic"/>
              </a:rPr>
              <a:t>Servicio al cliente poco ágil y de menor calidad.</a:t>
            </a:r>
            <a:endParaRPr b="0" i="0" sz="1800" u="none" cap="none" strike="noStrike">
              <a:solidFill>
                <a:schemeClr val="dk1"/>
              </a:solidFill>
              <a:latin typeface="Century Gothic"/>
              <a:ea typeface="Century Gothic"/>
              <a:cs typeface="Century Gothic"/>
              <a:sym typeface="Century Gothic"/>
            </a:endParaRPr>
          </a:p>
          <a:p>
            <a:pPr indent="0" lvl="0" marL="0" marR="0" rtl="0" algn="ctr">
              <a:spcBef>
                <a:spcPts val="0"/>
              </a:spcBef>
              <a:spcAft>
                <a:spcPts val="0"/>
              </a:spcAft>
              <a:buNone/>
            </a:pPr>
            <a:r>
              <a:t/>
            </a:r>
            <a:endParaRPr b="0" i="0" sz="1800" u="sng" cap="none" strike="noStrike">
              <a:solidFill>
                <a:schemeClr val="dk1"/>
              </a:solidFill>
              <a:latin typeface="Century Gothic"/>
              <a:ea typeface="Century Gothic"/>
              <a:cs typeface="Century Gothic"/>
              <a:sym typeface="Century Gothic"/>
            </a:endParaRPr>
          </a:p>
        </p:txBody>
      </p:sp>
      <p:sp>
        <p:nvSpPr>
          <p:cNvPr id="159" name="Google Shape;159;p3"/>
          <p:cNvSpPr/>
          <p:nvPr/>
        </p:nvSpPr>
        <p:spPr>
          <a:xfrm>
            <a:off x="6912079" y="2177325"/>
            <a:ext cx="4641292" cy="4092601"/>
          </a:xfrm>
          <a:prstGeom prst="roundRect">
            <a:avLst>
              <a:gd fmla="val 10901" name="adj"/>
            </a:avLst>
          </a:prstGeom>
          <a:solidFill>
            <a:schemeClr val="lt1"/>
          </a:solidFill>
          <a:ln cap="rnd" cmpd="sng" w="1905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CL" sz="2800" u="sng" cap="none" strike="noStrike">
                <a:solidFill>
                  <a:schemeClr val="dk1"/>
                </a:solidFill>
                <a:latin typeface="Century Gothic"/>
                <a:ea typeface="Century Gothic"/>
                <a:cs typeface="Century Gothic"/>
                <a:sym typeface="Century Gothic"/>
              </a:rPr>
              <a:t>Propuesta de solución</a:t>
            </a:r>
            <a:endParaRPr/>
          </a:p>
          <a:p>
            <a:pPr indent="0" lvl="0" marL="0" marR="0" rtl="0" algn="ctr">
              <a:spcBef>
                <a:spcPts val="0"/>
              </a:spcBef>
              <a:spcAft>
                <a:spcPts val="0"/>
              </a:spcAft>
              <a:buNone/>
            </a:pPr>
            <a:r>
              <a:t/>
            </a:r>
            <a:endParaRPr b="0" i="0" sz="1800" u="sng" cap="none" strike="noStrike">
              <a:solidFill>
                <a:schemeClr val="dk1"/>
              </a:solidFill>
              <a:latin typeface="Century Gothic"/>
              <a:ea typeface="Century Gothic"/>
              <a:cs typeface="Century Gothic"/>
              <a:sym typeface="Century Gothic"/>
            </a:endParaRPr>
          </a:p>
          <a:p>
            <a:pPr indent="-285750" lvl="0" marL="285750" marR="0" rtl="0" algn="just">
              <a:spcBef>
                <a:spcPts val="0"/>
              </a:spcBef>
              <a:spcAft>
                <a:spcPts val="0"/>
              </a:spcAft>
              <a:buClr>
                <a:schemeClr val="dk1"/>
              </a:buClr>
              <a:buSzPts val="1800"/>
              <a:buFont typeface="Arial"/>
              <a:buChar char="•"/>
            </a:pPr>
            <a:r>
              <a:rPr b="0" i="0" lang="es-CL" sz="1800" u="none" cap="none" strike="noStrike">
                <a:solidFill>
                  <a:schemeClr val="dk1"/>
                </a:solidFill>
                <a:latin typeface="Century Gothic"/>
                <a:ea typeface="Century Gothic"/>
                <a:cs typeface="Century Gothic"/>
                <a:sym typeface="Century Gothic"/>
              </a:rPr>
              <a:t>Automatización de </a:t>
            </a:r>
            <a:r>
              <a:rPr b="1" i="0" lang="es-CL" sz="1800" u="none" cap="none" strike="noStrike">
                <a:solidFill>
                  <a:schemeClr val="dk1"/>
                </a:solidFill>
                <a:latin typeface="Century Gothic"/>
                <a:ea typeface="Century Gothic"/>
                <a:cs typeface="Century Gothic"/>
                <a:sym typeface="Century Gothic"/>
              </a:rPr>
              <a:t>ventas, inventario y contabilidad</a:t>
            </a:r>
            <a:r>
              <a:rPr b="0" i="0" lang="es-CL" sz="1800" u="none" cap="none" strike="noStrike">
                <a:solidFill>
                  <a:schemeClr val="dk1"/>
                </a:solidFill>
                <a:latin typeface="Century Gothic"/>
                <a:ea typeface="Century Gothic"/>
                <a:cs typeface="Century Gothic"/>
                <a:sym typeface="Century Gothic"/>
              </a:rPr>
              <a:t>.</a:t>
            </a:r>
            <a:endParaRPr/>
          </a:p>
          <a:p>
            <a:pPr indent="-285750" lvl="0" marL="285750" marR="0" rtl="0" algn="just">
              <a:spcBef>
                <a:spcPts val="0"/>
              </a:spcBef>
              <a:spcAft>
                <a:spcPts val="0"/>
              </a:spcAft>
              <a:buClr>
                <a:schemeClr val="dk1"/>
              </a:buClr>
              <a:buSzPts val="1800"/>
              <a:buFont typeface="Arial"/>
              <a:buChar char="•"/>
            </a:pPr>
            <a:r>
              <a:rPr b="0" i="0" lang="es-CL" sz="1800" u="none" cap="none" strike="noStrike">
                <a:solidFill>
                  <a:schemeClr val="dk1"/>
                </a:solidFill>
                <a:latin typeface="Century Gothic"/>
                <a:ea typeface="Century Gothic"/>
                <a:cs typeface="Century Gothic"/>
                <a:sym typeface="Century Gothic"/>
              </a:rPr>
              <a:t>Gestión de </a:t>
            </a:r>
            <a:r>
              <a:rPr b="1" i="0" lang="es-CL" sz="1800" u="none" cap="none" strike="noStrike">
                <a:solidFill>
                  <a:schemeClr val="dk1"/>
                </a:solidFill>
                <a:latin typeface="Century Gothic"/>
                <a:ea typeface="Century Gothic"/>
                <a:cs typeface="Century Gothic"/>
                <a:sym typeface="Century Gothic"/>
              </a:rPr>
              <a:t>mesas y pedidos</a:t>
            </a:r>
            <a:r>
              <a:rPr b="0" i="0" lang="es-CL" sz="1800" u="none" cap="none" strike="noStrike">
                <a:solidFill>
                  <a:schemeClr val="dk1"/>
                </a:solidFill>
                <a:latin typeface="Century Gothic"/>
                <a:ea typeface="Century Gothic"/>
                <a:cs typeface="Century Gothic"/>
                <a:sym typeface="Century Gothic"/>
              </a:rPr>
              <a:t>.</a:t>
            </a:r>
            <a:endParaRPr/>
          </a:p>
          <a:p>
            <a:pPr indent="-285750" lvl="0" marL="285750" marR="0" rtl="0" algn="just">
              <a:spcBef>
                <a:spcPts val="0"/>
              </a:spcBef>
              <a:spcAft>
                <a:spcPts val="0"/>
              </a:spcAft>
              <a:buClr>
                <a:schemeClr val="dk1"/>
              </a:buClr>
              <a:buSzPts val="1800"/>
              <a:buFont typeface="Arial"/>
              <a:buChar char="•"/>
            </a:pPr>
            <a:r>
              <a:rPr b="0" i="0" lang="es-CL" sz="1800" u="none" cap="none" strike="noStrike">
                <a:solidFill>
                  <a:schemeClr val="dk1"/>
                </a:solidFill>
                <a:latin typeface="Century Gothic"/>
                <a:ea typeface="Century Gothic"/>
                <a:cs typeface="Century Gothic"/>
                <a:sym typeface="Century Gothic"/>
              </a:rPr>
              <a:t>Emisión de </a:t>
            </a:r>
            <a:r>
              <a:rPr b="1" i="0" lang="es-CL" sz="1800" u="none" cap="none" strike="noStrike">
                <a:solidFill>
                  <a:schemeClr val="dk1"/>
                </a:solidFill>
                <a:latin typeface="Century Gothic"/>
                <a:ea typeface="Century Gothic"/>
                <a:cs typeface="Century Gothic"/>
                <a:sym typeface="Century Gothic"/>
              </a:rPr>
              <a:t>boletas/facturas electrónicas o en Físico</a:t>
            </a:r>
            <a:r>
              <a:rPr b="0" i="0" lang="es-CL" sz="1800" u="none" cap="none" strike="noStrike">
                <a:solidFill>
                  <a:schemeClr val="dk1"/>
                </a:solidFill>
                <a:latin typeface="Century Gothic"/>
                <a:ea typeface="Century Gothic"/>
                <a:cs typeface="Century Gothic"/>
                <a:sym typeface="Century Gothic"/>
              </a:rPr>
              <a:t>.</a:t>
            </a:r>
            <a:endParaRPr/>
          </a:p>
          <a:p>
            <a:pPr indent="-285750" lvl="0" marL="285750" marR="0" rtl="0" algn="just">
              <a:spcBef>
                <a:spcPts val="0"/>
              </a:spcBef>
              <a:spcAft>
                <a:spcPts val="0"/>
              </a:spcAft>
              <a:buClr>
                <a:schemeClr val="dk1"/>
              </a:buClr>
              <a:buSzPts val="1800"/>
              <a:buFont typeface="Arial"/>
              <a:buChar char="•"/>
            </a:pPr>
            <a:r>
              <a:rPr b="0" i="0" lang="es-CL" sz="1800" u="none" cap="none" strike="noStrike">
                <a:solidFill>
                  <a:schemeClr val="dk1"/>
                </a:solidFill>
                <a:latin typeface="Century Gothic"/>
                <a:ea typeface="Century Gothic"/>
                <a:cs typeface="Century Gothic"/>
                <a:sym typeface="Century Gothic"/>
              </a:rPr>
              <a:t>Generación de </a:t>
            </a:r>
            <a:r>
              <a:rPr b="1" i="0" lang="es-CL" sz="1800" u="none" cap="none" strike="noStrike">
                <a:solidFill>
                  <a:schemeClr val="dk1"/>
                </a:solidFill>
                <a:latin typeface="Century Gothic"/>
                <a:ea typeface="Century Gothic"/>
                <a:cs typeface="Century Gothic"/>
                <a:sym typeface="Century Gothic"/>
              </a:rPr>
              <a:t>reportes financieros y operativos</a:t>
            </a:r>
            <a:r>
              <a:rPr b="0" i="0" lang="es-CL" sz="1800" u="none" cap="none" strike="noStrike">
                <a:solidFill>
                  <a:schemeClr val="dk1"/>
                </a:solidFill>
                <a:latin typeface="Century Gothic"/>
                <a:ea typeface="Century Gothic"/>
                <a:cs typeface="Century Gothic"/>
                <a:sym typeface="Century Gothic"/>
              </a:rPr>
              <a:t>.</a:t>
            </a:r>
            <a:endParaRPr/>
          </a:p>
          <a:p>
            <a:pPr indent="-285750" lvl="0" marL="285750" marR="0" rtl="0" algn="just">
              <a:spcBef>
                <a:spcPts val="0"/>
              </a:spcBef>
              <a:spcAft>
                <a:spcPts val="0"/>
              </a:spcAft>
              <a:buClr>
                <a:schemeClr val="dk1"/>
              </a:buClr>
              <a:buSzPts val="1800"/>
              <a:buFont typeface="Arial"/>
              <a:buChar char="•"/>
            </a:pPr>
            <a:r>
              <a:rPr b="0" i="0" lang="es-CL" sz="1800" u="none" cap="none" strike="noStrike">
                <a:solidFill>
                  <a:schemeClr val="dk1"/>
                </a:solidFill>
                <a:latin typeface="Century Gothic"/>
                <a:ea typeface="Century Gothic"/>
                <a:cs typeface="Century Gothic"/>
                <a:sym typeface="Century Gothic"/>
              </a:rPr>
              <a:t>Control de </a:t>
            </a:r>
            <a:r>
              <a:rPr b="1" i="0" lang="es-CL" sz="1800" u="none" cap="none" strike="noStrike">
                <a:solidFill>
                  <a:schemeClr val="dk1"/>
                </a:solidFill>
                <a:latin typeface="Century Gothic"/>
                <a:ea typeface="Century Gothic"/>
                <a:cs typeface="Century Gothic"/>
                <a:sym typeface="Century Gothic"/>
              </a:rPr>
              <a:t>usuarios y seguridad</a:t>
            </a:r>
            <a:r>
              <a:rPr b="0" i="0" lang="es-CL" sz="1800" u="none" cap="none" strike="noStrike">
                <a:solidFill>
                  <a:schemeClr val="dk1"/>
                </a:solidFill>
                <a:latin typeface="Century Gothic"/>
                <a:ea typeface="Century Gothic"/>
                <a:cs typeface="Century Gothic"/>
                <a:sym typeface="Century Gothic"/>
              </a:rPr>
              <a:t> por roles y permisos.</a:t>
            </a:r>
            <a:endParaRPr b="0" i="0" sz="1800" u="none" cap="none" strike="noStrike">
              <a:solidFill>
                <a:schemeClr val="dk1"/>
              </a:solidFill>
              <a:latin typeface="Century Gothic"/>
              <a:ea typeface="Century Gothic"/>
              <a:cs typeface="Century Gothic"/>
              <a:sym typeface="Century Gothic"/>
            </a:endParaRPr>
          </a:p>
        </p:txBody>
      </p:sp>
      <p:sp>
        <p:nvSpPr>
          <p:cNvPr id="160" name="Google Shape;160;p3"/>
          <p:cNvSpPr/>
          <p:nvPr/>
        </p:nvSpPr>
        <p:spPr>
          <a:xfrm>
            <a:off x="5456903" y="3263986"/>
            <a:ext cx="1140542" cy="757084"/>
          </a:xfrm>
          <a:prstGeom prst="rightArrow">
            <a:avLst>
              <a:gd fmla="val 50000" name="adj1"/>
              <a:gd fmla="val 50000" name="adj2"/>
            </a:avLst>
          </a:prstGeom>
          <a:solidFill>
            <a:schemeClr val="accent1"/>
          </a:solidFill>
          <a:ln cap="rnd" cmpd="sng" w="19050">
            <a:solidFill>
              <a:srgbClr val="2E2E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500"/>
                                        <p:tgtEl>
                                          <p:spTgt spid="1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500"/>
                                        <p:tgtEl>
                                          <p:spTgt spid="160"/>
                                        </p:tgtEl>
                                      </p:cBhvr>
                                    </p:animEffect>
                                  </p:childTnLst>
                                </p:cTn>
                              </p:par>
                              <p:par>
                                <p:cTn fill="hold" nodeType="with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500"/>
                                        <p:tgtEl>
                                          <p:spTgt spid="1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4"/>
          <p:cNvSpPr/>
          <p:nvPr/>
        </p:nvSpPr>
        <p:spPr>
          <a:xfrm>
            <a:off x="614515" y="2040571"/>
            <a:ext cx="10962967" cy="1575221"/>
          </a:xfrm>
          <a:prstGeom prst="roundRect">
            <a:avLst>
              <a:gd fmla="val 16667" name="adj"/>
            </a:avLst>
          </a:prstGeom>
          <a:solidFill>
            <a:schemeClr val="lt1"/>
          </a:solidFill>
          <a:ln cap="rnd"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CL" sz="1800" u="none" cap="none" strike="noStrike">
                <a:solidFill>
                  <a:schemeClr val="dk1"/>
                </a:solidFill>
                <a:latin typeface="Century Gothic"/>
                <a:ea typeface="Century Gothic"/>
                <a:cs typeface="Century Gothic"/>
                <a:sym typeface="Century Gothic"/>
              </a:rPr>
              <a:t>Implementar un sistema digital de gestión para Restobar 4K que automatice los procesos de ventas, inventario, caja, pedidos, gestión de usuarios y generación de reportes, con el fin de mejorar la eficiencia operativa, reducir errores y facilitar la toma de decisiones.</a:t>
            </a:r>
            <a:endParaRPr b="0" i="0" sz="1800" u="none" cap="none" strike="noStrike">
              <a:solidFill>
                <a:schemeClr val="dk1"/>
              </a:solidFill>
              <a:latin typeface="Century Gothic"/>
              <a:ea typeface="Century Gothic"/>
              <a:cs typeface="Century Gothic"/>
              <a:sym typeface="Century Gothic"/>
            </a:endParaRPr>
          </a:p>
        </p:txBody>
      </p:sp>
      <p:sp>
        <p:nvSpPr>
          <p:cNvPr id="166" name="Google Shape;166;p4"/>
          <p:cNvSpPr/>
          <p:nvPr/>
        </p:nvSpPr>
        <p:spPr>
          <a:xfrm>
            <a:off x="614514" y="4732407"/>
            <a:ext cx="10962967" cy="1575221"/>
          </a:xfrm>
          <a:prstGeom prst="roundRect">
            <a:avLst>
              <a:gd fmla="val 16667" name="adj"/>
            </a:avLst>
          </a:prstGeom>
          <a:solidFill>
            <a:schemeClr val="lt1"/>
          </a:solidFill>
          <a:ln cap="rnd"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CL" sz="1800" u="none" cap="none" strike="noStrike">
                <a:solidFill>
                  <a:schemeClr val="dk1"/>
                </a:solidFill>
                <a:latin typeface="Century Gothic"/>
                <a:ea typeface="Century Gothic"/>
                <a:cs typeface="Century Gothic"/>
                <a:sym typeface="Century Gothic"/>
              </a:rPr>
              <a:t>Los objetivos específicos son desarrollar una aplicación de escritorio y una plataforma web que permitan gestionar de forma centralizada las operaciones del Restobar 4K. Se busca automatizar procesos como ventas, inventario, caja, pedidos y facturación electrónica, además de implementar control de usuarios con roles y permisos, y generar reportes que faciliten la toma de decisiones.</a:t>
            </a:r>
            <a:endParaRPr/>
          </a:p>
        </p:txBody>
      </p:sp>
      <p:sp>
        <p:nvSpPr>
          <p:cNvPr id="167" name="Google Shape;167;p4"/>
          <p:cNvSpPr txBox="1"/>
          <p:nvPr/>
        </p:nvSpPr>
        <p:spPr>
          <a:xfrm>
            <a:off x="152400" y="1197198"/>
            <a:ext cx="119380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3600">
                <a:solidFill>
                  <a:schemeClr val="lt1"/>
                </a:solidFill>
                <a:latin typeface="Century Gothic"/>
                <a:ea typeface="Century Gothic"/>
                <a:cs typeface="Century Gothic"/>
                <a:sym typeface="Century Gothic"/>
              </a:rPr>
              <a:t>Objetivo General</a:t>
            </a:r>
            <a:endParaRPr sz="1800">
              <a:solidFill>
                <a:schemeClr val="lt1"/>
              </a:solidFill>
              <a:latin typeface="Century Gothic"/>
              <a:ea typeface="Century Gothic"/>
              <a:cs typeface="Century Gothic"/>
              <a:sym typeface="Century Gothic"/>
            </a:endParaRPr>
          </a:p>
        </p:txBody>
      </p:sp>
      <p:sp>
        <p:nvSpPr>
          <p:cNvPr id="168" name="Google Shape;168;p4"/>
          <p:cNvSpPr txBox="1"/>
          <p:nvPr/>
        </p:nvSpPr>
        <p:spPr>
          <a:xfrm>
            <a:off x="152400" y="4009875"/>
            <a:ext cx="119380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3600">
                <a:solidFill>
                  <a:schemeClr val="lt1"/>
                </a:solidFill>
                <a:latin typeface="Century Gothic"/>
                <a:ea typeface="Century Gothic"/>
                <a:cs typeface="Century Gothic"/>
                <a:sym typeface="Century Gothic"/>
              </a:rPr>
              <a:t>Objetivos Específicos</a:t>
            </a:r>
            <a:endParaRPr sz="1800">
              <a:solidFill>
                <a:schemeClr val="lt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500"/>
                                        <p:tgtEl>
                                          <p:spTgt spid="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500"/>
                                        <p:tgtEl>
                                          <p:spTgt spid="1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5"/>
          <p:cNvSpPr txBox="1"/>
          <p:nvPr>
            <p:ph type="title"/>
          </p:nvPr>
        </p:nvSpPr>
        <p:spPr>
          <a:xfrm>
            <a:off x="810065" y="809447"/>
            <a:ext cx="10515600" cy="75084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200"/>
              <a:buFont typeface="Century Gothic"/>
              <a:buNone/>
            </a:pPr>
            <a:r>
              <a:rPr lang="es-CL"/>
              <a:t>ALCANCES</a:t>
            </a:r>
            <a:endParaRPr/>
          </a:p>
        </p:txBody>
      </p:sp>
      <p:sp>
        <p:nvSpPr>
          <p:cNvPr id="174" name="Google Shape;174;p5"/>
          <p:cNvSpPr txBox="1"/>
          <p:nvPr/>
        </p:nvSpPr>
        <p:spPr>
          <a:xfrm>
            <a:off x="914374" y="1664801"/>
            <a:ext cx="10072800" cy="4802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L" sz="1800">
                <a:solidFill>
                  <a:schemeClr val="lt1"/>
                </a:solidFill>
                <a:latin typeface="Century Gothic"/>
                <a:ea typeface="Century Gothic"/>
                <a:cs typeface="Century Gothic"/>
                <a:sym typeface="Century Gothic"/>
              </a:rPr>
              <a:t>Que hace el Sistema:</a:t>
            </a:r>
            <a:endParaRPr/>
          </a:p>
          <a:p>
            <a:pPr indent="0" lvl="0" marL="0" marR="0" rtl="0" algn="l">
              <a:spcBef>
                <a:spcPts val="0"/>
              </a:spcBef>
              <a:spcAft>
                <a:spcPts val="0"/>
              </a:spcAft>
              <a:buNone/>
            </a:pPr>
            <a:r>
              <a:rPr lang="es-CL" sz="1800">
                <a:solidFill>
                  <a:schemeClr val="lt1"/>
                </a:solidFill>
                <a:latin typeface="Century Gothic"/>
                <a:ea typeface="Century Gothic"/>
                <a:cs typeface="Century Gothic"/>
                <a:sym typeface="Century Gothic"/>
              </a:rPr>
              <a:t>El sistema del Restobar 4K permite gestionar de manera integral las ventas de alimentos y bebidas, administrar el inventario en tiempo real, automatizar la facturación y el control de caja, generar reportes de gestión y contabilidad, además de manejar usuarios con diferentes roles y permisos. Todo esto se realiza a través de una interfaz multiplataforma intuitiva que optimiza los procesos internos y reduce errores operativos.</a:t>
            </a:r>
            <a:endParaRPr sz="1800">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r>
              <a:rPr lang="es-CL" sz="1800">
                <a:solidFill>
                  <a:schemeClr val="lt1"/>
                </a:solidFill>
                <a:latin typeface="Century Gothic"/>
                <a:ea typeface="Century Gothic"/>
                <a:cs typeface="Century Gothic"/>
                <a:sym typeface="Century Gothic"/>
              </a:rPr>
              <a:t>Qué no hace:</a:t>
            </a:r>
            <a:endParaRPr/>
          </a:p>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r>
              <a:rPr lang="es-CL" sz="1800">
                <a:solidFill>
                  <a:schemeClr val="lt1"/>
                </a:solidFill>
                <a:latin typeface="Century Gothic"/>
                <a:ea typeface="Century Gothic"/>
                <a:cs typeface="Century Gothic"/>
                <a:sym typeface="Century Gothic"/>
              </a:rPr>
              <a:t>El sistema no contempla la gestión de personal, la integración con plataformas de delivery externas, ni funciones de marketing o fidelización de clientes. Tampoco incluye una gestión avanzada de proveedores, ni el desarrollo de aplicaciones móviles nativas, ya que su alcance se centra exclusivamente en la optimización de los procesos internos del establecimiento. Además, no reemplaza la atención presencial al cliente, no realiza pagos automáticos a proveedores, no garantiza el cumplimiento legal o tributario por sí solo, ni se encarga del mantenimiento físico de equipos o infraestructura del restobar.</a:t>
            </a:r>
            <a:endParaRPr sz="1800">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8" name="Shape 178"/>
        <p:cNvGrpSpPr/>
        <p:nvPr/>
      </p:nvGrpSpPr>
      <p:grpSpPr>
        <a:xfrm>
          <a:off x="0" y="0"/>
          <a:ext cx="0" cy="0"/>
          <a:chOff x="0" y="0"/>
          <a:chExt cx="0" cy="0"/>
        </a:xfrm>
      </p:grpSpPr>
      <p:sp>
        <p:nvSpPr>
          <p:cNvPr id="179" name="Google Shape;179;p6"/>
          <p:cNvSpPr txBox="1"/>
          <p:nvPr>
            <p:ph type="title"/>
          </p:nvPr>
        </p:nvSpPr>
        <p:spPr>
          <a:xfrm>
            <a:off x="1751012" y="4363271"/>
            <a:ext cx="8676222" cy="1066801"/>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lt1"/>
              </a:buClr>
              <a:buSzPts val="4800"/>
              <a:buFont typeface="Century Gothic"/>
              <a:buNone/>
            </a:pPr>
            <a:r>
              <a:rPr lang="es-CL" sz="4800"/>
              <a:t>USUARIOS</a:t>
            </a:r>
            <a:endParaRPr/>
          </a:p>
        </p:txBody>
      </p:sp>
      <p:graphicFrame>
        <p:nvGraphicFramePr>
          <p:cNvPr id="180" name="Google Shape;180;p6"/>
          <p:cNvGraphicFramePr/>
          <p:nvPr/>
        </p:nvGraphicFramePr>
        <p:xfrm>
          <a:off x="635457" y="889631"/>
          <a:ext cx="3000000" cy="3000000"/>
        </p:xfrm>
        <a:graphic>
          <a:graphicData uri="http://schemas.openxmlformats.org/drawingml/2006/table">
            <a:tbl>
              <a:tblPr>
                <a:noFill/>
                <a:tableStyleId>{3D137169-38E4-4B6A-B50C-621F42DBD2FA}</a:tableStyleId>
              </a:tblPr>
              <a:tblGrid>
                <a:gridCol w="3638825"/>
                <a:gridCol w="3638825"/>
                <a:gridCol w="3638825"/>
              </a:tblGrid>
              <a:tr h="443375">
                <a:tc>
                  <a:txBody>
                    <a:bodyPr/>
                    <a:lstStyle/>
                    <a:p>
                      <a:pPr indent="0" lvl="0" marL="0" marR="0" rtl="0" algn="l">
                        <a:spcBef>
                          <a:spcPts val="0"/>
                        </a:spcBef>
                        <a:spcAft>
                          <a:spcPts val="0"/>
                        </a:spcAft>
                        <a:buClr>
                          <a:schemeClr val="lt1"/>
                        </a:buClr>
                        <a:buSzPts val="2000"/>
                        <a:buFont typeface="Century Gothic"/>
                        <a:buNone/>
                      </a:pPr>
                      <a:r>
                        <a:rPr lang="es-CL" sz="2000" u="none" cap="none" strike="noStrike">
                          <a:solidFill>
                            <a:schemeClr val="lt1"/>
                          </a:solidFill>
                        </a:rPr>
                        <a:t>Nombre</a:t>
                      </a:r>
                      <a:endParaRPr>
                        <a:solidFill>
                          <a:schemeClr val="lt1"/>
                        </a:solidFill>
                      </a:endParaRPr>
                    </a:p>
                  </a:txBody>
                  <a:tcPr marT="50375" marB="50375" marR="100775" marL="1007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2"/>
                    </a:solidFill>
                  </a:tcPr>
                </a:tc>
                <a:tc>
                  <a:txBody>
                    <a:bodyPr/>
                    <a:lstStyle/>
                    <a:p>
                      <a:pPr indent="0" lvl="0" marL="0" marR="0" rtl="0" algn="l">
                        <a:spcBef>
                          <a:spcPts val="0"/>
                        </a:spcBef>
                        <a:spcAft>
                          <a:spcPts val="0"/>
                        </a:spcAft>
                        <a:buClr>
                          <a:schemeClr val="lt1"/>
                        </a:buClr>
                        <a:buSzPts val="2000"/>
                        <a:buFont typeface="Century Gothic"/>
                        <a:buNone/>
                      </a:pPr>
                      <a:r>
                        <a:rPr lang="es-CL" sz="2000" u="none" cap="none" strike="noStrike">
                          <a:solidFill>
                            <a:schemeClr val="lt1"/>
                          </a:solidFill>
                        </a:rPr>
                        <a:t>Cargo</a:t>
                      </a:r>
                      <a:endParaRPr>
                        <a:solidFill>
                          <a:schemeClr val="lt1"/>
                        </a:solidFill>
                      </a:endParaRPr>
                    </a:p>
                  </a:txBody>
                  <a:tcPr marT="50375" marB="50375" marR="100775" marL="1007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2"/>
                    </a:solidFill>
                  </a:tcPr>
                </a:tc>
                <a:tc>
                  <a:txBody>
                    <a:bodyPr/>
                    <a:lstStyle/>
                    <a:p>
                      <a:pPr indent="0" lvl="0" marL="0" marR="0" rtl="0" algn="l">
                        <a:spcBef>
                          <a:spcPts val="0"/>
                        </a:spcBef>
                        <a:spcAft>
                          <a:spcPts val="0"/>
                        </a:spcAft>
                        <a:buClr>
                          <a:schemeClr val="lt1"/>
                        </a:buClr>
                        <a:buSzPts val="2000"/>
                        <a:buFont typeface="Century Gothic"/>
                        <a:buNone/>
                      </a:pPr>
                      <a:r>
                        <a:rPr lang="es-CL" sz="2000" u="none" cap="none" strike="noStrike">
                          <a:solidFill>
                            <a:schemeClr val="lt1"/>
                          </a:solidFill>
                        </a:rPr>
                        <a:t>Departamento</a:t>
                      </a:r>
                      <a:endParaRPr>
                        <a:solidFill>
                          <a:schemeClr val="lt1"/>
                        </a:solidFill>
                      </a:endParaRPr>
                    </a:p>
                  </a:txBody>
                  <a:tcPr marT="50375" marB="50375" marR="100775" marL="1007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2"/>
                    </a:solidFill>
                  </a:tcPr>
                </a:tc>
              </a:tr>
              <a:tr h="443375">
                <a:tc>
                  <a:txBody>
                    <a:bodyPr/>
                    <a:lstStyle/>
                    <a:p>
                      <a:pPr indent="0" lvl="0" marL="0" marR="0" rtl="0" algn="l">
                        <a:spcBef>
                          <a:spcPts val="0"/>
                        </a:spcBef>
                        <a:spcAft>
                          <a:spcPts val="0"/>
                        </a:spcAft>
                        <a:buClr>
                          <a:schemeClr val="lt1"/>
                        </a:buClr>
                        <a:buSzPts val="2000"/>
                        <a:buFont typeface="Century Gothic"/>
                        <a:buNone/>
                      </a:pPr>
                      <a:r>
                        <a:rPr lang="es-CL" sz="2000" u="none" cap="none" strike="noStrike">
                          <a:solidFill>
                            <a:schemeClr val="lt1"/>
                          </a:solidFill>
                        </a:rPr>
                        <a:t>Juan Román Riquelme</a:t>
                      </a:r>
                      <a:endParaRPr>
                        <a:solidFill>
                          <a:schemeClr val="lt1"/>
                        </a:solidFill>
                      </a:endParaRPr>
                    </a:p>
                  </a:txBody>
                  <a:tcPr marT="50375" marB="50375" marR="100775" marL="1007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2000"/>
                        <a:buFont typeface="Century Gothic"/>
                        <a:buNone/>
                      </a:pPr>
                      <a:r>
                        <a:rPr lang="es-CL" sz="2000" u="none" cap="none" strike="noStrike">
                          <a:solidFill>
                            <a:schemeClr val="lt1"/>
                          </a:solidFill>
                        </a:rPr>
                        <a:t>Gerente General</a:t>
                      </a:r>
                      <a:endParaRPr>
                        <a:solidFill>
                          <a:schemeClr val="lt1"/>
                        </a:solidFill>
                      </a:endParaRPr>
                    </a:p>
                  </a:txBody>
                  <a:tcPr marT="50375" marB="50375" marR="100775" marL="1007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2000"/>
                        <a:buFont typeface="Century Gothic"/>
                        <a:buNone/>
                      </a:pPr>
                      <a:r>
                        <a:rPr lang="es-CL" sz="2000" u="none" cap="none" strike="noStrike">
                          <a:solidFill>
                            <a:schemeClr val="lt1"/>
                          </a:solidFill>
                        </a:rPr>
                        <a:t>Administración</a:t>
                      </a:r>
                      <a:endParaRPr>
                        <a:solidFill>
                          <a:schemeClr val="lt1"/>
                        </a:solidFill>
                      </a:endParaRPr>
                    </a:p>
                  </a:txBody>
                  <a:tcPr marT="50375" marB="50375" marR="100775" marL="1007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43375">
                <a:tc>
                  <a:txBody>
                    <a:bodyPr/>
                    <a:lstStyle/>
                    <a:p>
                      <a:pPr indent="0" lvl="0" marL="0" marR="0" rtl="0" algn="l">
                        <a:spcBef>
                          <a:spcPts val="0"/>
                        </a:spcBef>
                        <a:spcAft>
                          <a:spcPts val="0"/>
                        </a:spcAft>
                        <a:buClr>
                          <a:schemeClr val="lt1"/>
                        </a:buClr>
                        <a:buSzPts val="2000"/>
                        <a:buFont typeface="Century Gothic"/>
                        <a:buNone/>
                      </a:pPr>
                      <a:r>
                        <a:rPr lang="es-CL" sz="2000" u="none" cap="none" strike="noStrike">
                          <a:solidFill>
                            <a:schemeClr val="lt1"/>
                          </a:solidFill>
                        </a:rPr>
                        <a:t>Alexis Sánchez</a:t>
                      </a:r>
                      <a:endParaRPr>
                        <a:solidFill>
                          <a:schemeClr val="lt1"/>
                        </a:solidFill>
                      </a:endParaRPr>
                    </a:p>
                  </a:txBody>
                  <a:tcPr marT="50375" marB="50375" marR="100775" marL="1007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2000"/>
                        <a:buFont typeface="Century Gothic"/>
                        <a:buNone/>
                      </a:pPr>
                      <a:r>
                        <a:rPr lang="es-CL" sz="2000" u="none" cap="none" strike="noStrike">
                          <a:solidFill>
                            <a:schemeClr val="lt1"/>
                          </a:solidFill>
                        </a:rPr>
                        <a:t>Jefe de Finanzas</a:t>
                      </a:r>
                      <a:endParaRPr>
                        <a:solidFill>
                          <a:schemeClr val="lt1"/>
                        </a:solidFill>
                      </a:endParaRPr>
                    </a:p>
                  </a:txBody>
                  <a:tcPr marT="50375" marB="50375" marR="100775" marL="1007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2000"/>
                        <a:buFont typeface="Century Gothic"/>
                        <a:buNone/>
                      </a:pPr>
                      <a:r>
                        <a:rPr lang="es-CL" sz="2000" u="none" cap="none" strike="noStrike">
                          <a:solidFill>
                            <a:schemeClr val="lt1"/>
                          </a:solidFill>
                        </a:rPr>
                        <a:t>Contabilidad</a:t>
                      </a:r>
                      <a:endParaRPr>
                        <a:solidFill>
                          <a:schemeClr val="lt1"/>
                        </a:solidFill>
                      </a:endParaRPr>
                    </a:p>
                  </a:txBody>
                  <a:tcPr marT="50375" marB="50375" marR="100775" marL="1007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43375">
                <a:tc>
                  <a:txBody>
                    <a:bodyPr/>
                    <a:lstStyle/>
                    <a:p>
                      <a:pPr indent="0" lvl="0" marL="0" marR="0" rtl="0" algn="l">
                        <a:spcBef>
                          <a:spcPts val="0"/>
                        </a:spcBef>
                        <a:spcAft>
                          <a:spcPts val="0"/>
                        </a:spcAft>
                        <a:buClr>
                          <a:schemeClr val="lt1"/>
                        </a:buClr>
                        <a:buSzPts val="2000"/>
                        <a:buFont typeface="Century Gothic"/>
                        <a:buNone/>
                      </a:pPr>
                      <a:r>
                        <a:rPr lang="es-CL" sz="2000" u="none" cap="none" strike="noStrike">
                          <a:solidFill>
                            <a:schemeClr val="lt1"/>
                          </a:solidFill>
                        </a:rPr>
                        <a:t>Kylian Mbappé</a:t>
                      </a:r>
                      <a:endParaRPr>
                        <a:solidFill>
                          <a:schemeClr val="lt1"/>
                        </a:solidFill>
                      </a:endParaRPr>
                    </a:p>
                  </a:txBody>
                  <a:tcPr marT="50375" marB="50375" marR="100775" marL="1007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2000"/>
                        <a:buFont typeface="Century Gothic"/>
                        <a:buNone/>
                      </a:pPr>
                      <a:r>
                        <a:rPr lang="es-CL" sz="2000" u="none" cap="none" strike="noStrike">
                          <a:solidFill>
                            <a:schemeClr val="lt1"/>
                          </a:solidFill>
                        </a:rPr>
                        <a:t>Jefe de Operaciones</a:t>
                      </a:r>
                      <a:endParaRPr>
                        <a:solidFill>
                          <a:schemeClr val="lt1"/>
                        </a:solidFill>
                      </a:endParaRPr>
                    </a:p>
                  </a:txBody>
                  <a:tcPr marT="50375" marB="50375" marR="100775" marL="1007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2000"/>
                        <a:buFont typeface="Century Gothic"/>
                        <a:buNone/>
                      </a:pPr>
                      <a:r>
                        <a:rPr lang="es-CL" sz="2000" u="none" cap="none" strike="noStrike">
                          <a:solidFill>
                            <a:schemeClr val="lt1"/>
                          </a:solidFill>
                        </a:rPr>
                        <a:t>Operaciones</a:t>
                      </a:r>
                      <a:endParaRPr>
                        <a:solidFill>
                          <a:schemeClr val="lt1"/>
                        </a:solidFill>
                      </a:endParaRPr>
                    </a:p>
                  </a:txBody>
                  <a:tcPr marT="50375" marB="50375" marR="100775" marL="1007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43375">
                <a:tc>
                  <a:txBody>
                    <a:bodyPr/>
                    <a:lstStyle/>
                    <a:p>
                      <a:pPr indent="0" lvl="0" marL="0" marR="0" rtl="0" algn="l">
                        <a:spcBef>
                          <a:spcPts val="0"/>
                        </a:spcBef>
                        <a:spcAft>
                          <a:spcPts val="0"/>
                        </a:spcAft>
                        <a:buClr>
                          <a:schemeClr val="lt1"/>
                        </a:buClr>
                        <a:buSzPts val="2000"/>
                        <a:buFont typeface="Century Gothic"/>
                        <a:buNone/>
                      </a:pPr>
                      <a:r>
                        <a:rPr lang="es-CL" sz="2000" u="none" cap="none" strike="noStrike">
                          <a:solidFill>
                            <a:schemeClr val="lt1"/>
                          </a:solidFill>
                        </a:rPr>
                        <a:t>Carlos Ancelotti</a:t>
                      </a:r>
                      <a:endParaRPr>
                        <a:solidFill>
                          <a:schemeClr val="lt1"/>
                        </a:solidFill>
                      </a:endParaRPr>
                    </a:p>
                  </a:txBody>
                  <a:tcPr marT="50375" marB="50375" marR="100775" marL="1007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2000"/>
                        <a:buFont typeface="Century Gothic"/>
                        <a:buNone/>
                      </a:pPr>
                      <a:r>
                        <a:rPr lang="es-CL" sz="2000" u="none" cap="none" strike="noStrike">
                          <a:solidFill>
                            <a:schemeClr val="lt1"/>
                          </a:solidFill>
                        </a:rPr>
                        <a:t>Jefa de Caja</a:t>
                      </a:r>
                      <a:endParaRPr>
                        <a:solidFill>
                          <a:schemeClr val="lt1"/>
                        </a:solidFill>
                      </a:endParaRPr>
                    </a:p>
                  </a:txBody>
                  <a:tcPr marT="50375" marB="50375" marR="100775" marL="1007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2000"/>
                        <a:buFont typeface="Century Gothic"/>
                        <a:buNone/>
                      </a:pPr>
                      <a:r>
                        <a:rPr lang="es-CL" sz="2000" u="none" cap="none" strike="noStrike">
                          <a:solidFill>
                            <a:schemeClr val="lt1"/>
                          </a:solidFill>
                        </a:rPr>
                        <a:t>Ventas</a:t>
                      </a:r>
                      <a:endParaRPr>
                        <a:solidFill>
                          <a:schemeClr val="lt1"/>
                        </a:solidFill>
                      </a:endParaRPr>
                    </a:p>
                  </a:txBody>
                  <a:tcPr marT="50375" marB="50375" marR="100775" marL="1007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43375">
                <a:tc>
                  <a:txBody>
                    <a:bodyPr/>
                    <a:lstStyle/>
                    <a:p>
                      <a:pPr indent="0" lvl="0" marL="0" marR="0" rtl="0" algn="l">
                        <a:spcBef>
                          <a:spcPts val="0"/>
                        </a:spcBef>
                        <a:spcAft>
                          <a:spcPts val="0"/>
                        </a:spcAft>
                        <a:buClr>
                          <a:schemeClr val="lt1"/>
                        </a:buClr>
                        <a:buSzPts val="2000"/>
                        <a:buFont typeface="Century Gothic"/>
                        <a:buNone/>
                      </a:pPr>
                      <a:r>
                        <a:rPr lang="es-CL" sz="2000" u="none" cap="none" strike="noStrike">
                          <a:solidFill>
                            <a:schemeClr val="lt1"/>
                          </a:solidFill>
                        </a:rPr>
                        <a:t>Jorge Almirón</a:t>
                      </a:r>
                      <a:endParaRPr>
                        <a:solidFill>
                          <a:schemeClr val="lt1"/>
                        </a:solidFill>
                      </a:endParaRPr>
                    </a:p>
                  </a:txBody>
                  <a:tcPr marT="50375" marB="50375" marR="100775" marL="1007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2000"/>
                        <a:buFont typeface="Century Gothic"/>
                        <a:buNone/>
                      </a:pPr>
                      <a:r>
                        <a:rPr lang="es-CL" sz="2000" u="none" cap="none" strike="noStrike">
                          <a:solidFill>
                            <a:schemeClr val="lt1"/>
                          </a:solidFill>
                        </a:rPr>
                        <a:t>Encargado de Inventario</a:t>
                      </a:r>
                      <a:endParaRPr>
                        <a:solidFill>
                          <a:schemeClr val="lt1"/>
                        </a:solidFill>
                      </a:endParaRPr>
                    </a:p>
                  </a:txBody>
                  <a:tcPr marT="50375" marB="50375" marR="100775" marL="1007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2000"/>
                        <a:buFont typeface="Century Gothic"/>
                        <a:buNone/>
                      </a:pPr>
                      <a:r>
                        <a:rPr lang="es-CL" sz="2000" u="none" cap="none" strike="noStrike">
                          <a:solidFill>
                            <a:schemeClr val="lt1"/>
                          </a:solidFill>
                        </a:rPr>
                        <a:t>Operaciones</a:t>
                      </a:r>
                      <a:endParaRPr>
                        <a:solidFill>
                          <a:schemeClr val="lt1"/>
                        </a:solidFill>
                      </a:endParaRPr>
                    </a:p>
                  </a:txBody>
                  <a:tcPr marT="50375" marB="50375" marR="100775" marL="1007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43375">
                <a:tc>
                  <a:txBody>
                    <a:bodyPr/>
                    <a:lstStyle/>
                    <a:p>
                      <a:pPr indent="0" lvl="0" marL="0" marR="0" rtl="0" algn="l">
                        <a:spcBef>
                          <a:spcPts val="0"/>
                        </a:spcBef>
                        <a:spcAft>
                          <a:spcPts val="0"/>
                        </a:spcAft>
                        <a:buClr>
                          <a:schemeClr val="lt1"/>
                        </a:buClr>
                        <a:buSzPts val="2000"/>
                        <a:buFont typeface="Century Gothic"/>
                        <a:buNone/>
                      </a:pPr>
                      <a:r>
                        <a:rPr lang="es-CL" sz="2000" u="none" cap="none" strike="noStrike">
                          <a:solidFill>
                            <a:schemeClr val="lt1"/>
                          </a:solidFill>
                        </a:rPr>
                        <a:t>Lucas Cepeda</a:t>
                      </a:r>
                      <a:endParaRPr>
                        <a:solidFill>
                          <a:schemeClr val="lt1"/>
                        </a:solidFill>
                      </a:endParaRPr>
                    </a:p>
                  </a:txBody>
                  <a:tcPr marT="50375" marB="50375" marR="100775" marL="1007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2000"/>
                        <a:buFont typeface="Century Gothic"/>
                        <a:buNone/>
                      </a:pPr>
                      <a:r>
                        <a:rPr lang="es-CL" sz="2000" u="none" cap="none" strike="noStrike">
                          <a:solidFill>
                            <a:schemeClr val="lt1"/>
                          </a:solidFill>
                        </a:rPr>
                        <a:t>Mesero</a:t>
                      </a:r>
                      <a:endParaRPr>
                        <a:solidFill>
                          <a:schemeClr val="lt1"/>
                        </a:solidFill>
                      </a:endParaRPr>
                    </a:p>
                  </a:txBody>
                  <a:tcPr marT="50375" marB="50375" marR="100775" marL="1007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Clr>
                          <a:schemeClr val="lt1"/>
                        </a:buClr>
                        <a:buSzPts val="2000"/>
                        <a:buFont typeface="Century Gothic"/>
                        <a:buNone/>
                      </a:pPr>
                      <a:r>
                        <a:rPr lang="es-CL" sz="2000" u="none" cap="none" strike="noStrike">
                          <a:solidFill>
                            <a:schemeClr val="lt1"/>
                          </a:solidFill>
                        </a:rPr>
                        <a:t>Atención al Cliente</a:t>
                      </a:r>
                      <a:endParaRPr>
                        <a:solidFill>
                          <a:schemeClr val="lt1"/>
                        </a:solidFill>
                      </a:endParaRPr>
                    </a:p>
                  </a:txBody>
                  <a:tcPr marT="50375" marB="50375" marR="100775" marL="1007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7"/>
          <p:cNvSpPr txBox="1"/>
          <p:nvPr>
            <p:ph type="title"/>
          </p:nvPr>
        </p:nvSpPr>
        <p:spPr>
          <a:xfrm>
            <a:off x="841416" y="1054442"/>
            <a:ext cx="10515600" cy="75258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200"/>
              <a:buFont typeface="Century Gothic"/>
              <a:buNone/>
            </a:pPr>
            <a:r>
              <a:rPr lang="es-CL"/>
              <a:t>LISTA DE REQUERIMIENTOS</a:t>
            </a:r>
            <a:endParaRPr/>
          </a:p>
        </p:txBody>
      </p:sp>
      <p:pic>
        <p:nvPicPr>
          <p:cNvPr id="186" name="Google Shape;186;p7"/>
          <p:cNvPicPr preferRelativeResize="0"/>
          <p:nvPr/>
        </p:nvPicPr>
        <p:blipFill>
          <a:blip r:embed="rId3">
            <a:alphaModFix/>
          </a:blip>
          <a:stretch>
            <a:fillRect/>
          </a:stretch>
        </p:blipFill>
        <p:spPr>
          <a:xfrm>
            <a:off x="152400" y="1959429"/>
            <a:ext cx="11887202" cy="2539777"/>
          </a:xfrm>
          <a:prstGeom prst="rect">
            <a:avLst/>
          </a:prstGeom>
          <a:noFill/>
          <a:ln>
            <a:noFill/>
          </a:ln>
        </p:spPr>
      </p:pic>
      <p:pic>
        <p:nvPicPr>
          <p:cNvPr id="187" name="Google Shape;187;p7"/>
          <p:cNvPicPr preferRelativeResize="0"/>
          <p:nvPr/>
        </p:nvPicPr>
        <p:blipFill>
          <a:blip r:embed="rId4">
            <a:alphaModFix/>
          </a:blip>
          <a:stretch>
            <a:fillRect/>
          </a:stretch>
        </p:blipFill>
        <p:spPr>
          <a:xfrm>
            <a:off x="152400" y="4651606"/>
            <a:ext cx="11887202" cy="162455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1" name="Shape 191"/>
        <p:cNvGrpSpPr/>
        <p:nvPr/>
      </p:nvGrpSpPr>
      <p:grpSpPr>
        <a:xfrm>
          <a:off x="0" y="0"/>
          <a:ext cx="0" cy="0"/>
          <a:chOff x="0" y="0"/>
          <a:chExt cx="0" cy="0"/>
        </a:xfrm>
      </p:grpSpPr>
      <p:sp>
        <p:nvSpPr>
          <p:cNvPr id="192" name="Google Shape;192;p8"/>
          <p:cNvSpPr/>
          <p:nvPr/>
        </p:nvSpPr>
        <p:spPr>
          <a:xfrm>
            <a:off x="-1866" y="0"/>
            <a:ext cx="12193866"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cxnSp>
        <p:nvCxnSpPr>
          <p:cNvPr id="193" name="Google Shape;193;p8"/>
          <p:cNvCxnSpPr/>
          <p:nvPr/>
        </p:nvCxnSpPr>
        <p:spPr>
          <a:xfrm>
            <a:off x="3299632" y="1133341"/>
            <a:ext cx="0" cy="2295659"/>
          </a:xfrm>
          <a:prstGeom prst="straightConnector1">
            <a:avLst/>
          </a:prstGeom>
          <a:noFill/>
          <a:ln cap="flat" cmpd="sng" w="15875">
            <a:solidFill>
              <a:schemeClr val="accent1"/>
            </a:solidFill>
            <a:prstDash val="solid"/>
            <a:round/>
            <a:headEnd len="sm" w="sm" type="none"/>
            <a:tailEnd len="sm" w="sm" type="none"/>
          </a:ln>
        </p:spPr>
      </p:cxnSp>
      <p:cxnSp>
        <p:nvCxnSpPr>
          <p:cNvPr id="194" name="Google Shape;194;p8"/>
          <p:cNvCxnSpPr/>
          <p:nvPr/>
        </p:nvCxnSpPr>
        <p:spPr>
          <a:xfrm>
            <a:off x="8897381" y="1174064"/>
            <a:ext cx="0" cy="2295659"/>
          </a:xfrm>
          <a:prstGeom prst="straightConnector1">
            <a:avLst/>
          </a:prstGeom>
          <a:noFill/>
          <a:ln cap="flat" cmpd="sng" w="15875">
            <a:solidFill>
              <a:schemeClr val="accent1"/>
            </a:solidFill>
            <a:prstDash val="solid"/>
            <a:round/>
            <a:headEnd len="sm" w="sm" type="none"/>
            <a:tailEnd len="sm" w="sm" type="none"/>
          </a:ln>
        </p:spPr>
      </p:cxnSp>
      <p:sp>
        <p:nvSpPr>
          <p:cNvPr id="195" name="Google Shape;195;p8"/>
          <p:cNvSpPr/>
          <p:nvPr/>
        </p:nvSpPr>
        <p:spPr>
          <a:xfrm>
            <a:off x="630501" y="4212709"/>
            <a:ext cx="10905302" cy="1997060"/>
          </a:xfrm>
          <a:prstGeom prst="roundRect">
            <a:avLst>
              <a:gd fmla="val 5860" name="adj"/>
            </a:avLst>
          </a:prstGeom>
          <a:blipFill rotWithShape="1">
            <a:blip r:embed="rId3">
              <a:alphaModFix/>
            </a:blip>
            <a:stretch>
              <a:fillRect b="0" l="0" r="0" t="0"/>
            </a:stretch>
          </a:blipFill>
          <a:ln>
            <a:noFill/>
          </a:ln>
          <a:effectLst>
            <a:outerShdw blurRad="50800" rotWithShape="0" algn="ctr">
              <a:srgbClr val="000000">
                <a:alpha val="65882"/>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196" name="Google Shape;196;p8"/>
          <p:cNvSpPr txBox="1"/>
          <p:nvPr>
            <p:ph type="title"/>
          </p:nvPr>
        </p:nvSpPr>
        <p:spPr>
          <a:xfrm>
            <a:off x="1211885" y="4430331"/>
            <a:ext cx="9754476" cy="953813"/>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rgbClr val="FFFFFF"/>
              </a:buClr>
              <a:buSzPts val="4800"/>
              <a:buFont typeface="Century Gothic"/>
              <a:buNone/>
            </a:pPr>
            <a:r>
              <a:rPr lang="es-CL" sz="4800">
                <a:solidFill>
                  <a:srgbClr val="FFFFFF"/>
                </a:solidFill>
              </a:rPr>
              <a:t>MOCKUPS DEL SISTEMA</a:t>
            </a:r>
            <a:endParaRPr/>
          </a:p>
        </p:txBody>
      </p:sp>
      <p:pic>
        <p:nvPicPr>
          <p:cNvPr id="197" name="Google Shape;197;p8"/>
          <p:cNvPicPr preferRelativeResize="0"/>
          <p:nvPr/>
        </p:nvPicPr>
        <p:blipFill rotWithShape="1">
          <a:blip r:embed="rId4">
            <a:alphaModFix/>
          </a:blip>
          <a:srcRect b="27899" l="29431" r="28758" t="0"/>
          <a:stretch/>
        </p:blipFill>
        <p:spPr>
          <a:xfrm>
            <a:off x="643192" y="1169161"/>
            <a:ext cx="2491604" cy="2180517"/>
          </a:xfrm>
          <a:prstGeom prst="rect">
            <a:avLst/>
          </a:prstGeom>
          <a:noFill/>
          <a:ln>
            <a:noFill/>
          </a:ln>
        </p:spPr>
      </p:pic>
      <p:pic>
        <p:nvPicPr>
          <p:cNvPr id="198" name="Google Shape;198;p8"/>
          <p:cNvPicPr preferRelativeResize="0"/>
          <p:nvPr/>
        </p:nvPicPr>
        <p:blipFill rotWithShape="1">
          <a:blip r:embed="rId5">
            <a:alphaModFix/>
          </a:blip>
          <a:srcRect b="35264" l="0" r="34058" t="0"/>
          <a:stretch/>
        </p:blipFill>
        <p:spPr>
          <a:xfrm>
            <a:off x="3464449" y="1778612"/>
            <a:ext cx="2495577" cy="961599"/>
          </a:xfrm>
          <a:prstGeom prst="rect">
            <a:avLst/>
          </a:prstGeom>
          <a:noFill/>
          <a:ln>
            <a:noFill/>
          </a:ln>
        </p:spPr>
      </p:pic>
      <p:cxnSp>
        <p:nvCxnSpPr>
          <p:cNvPr id="199" name="Google Shape;199;p8"/>
          <p:cNvCxnSpPr/>
          <p:nvPr/>
        </p:nvCxnSpPr>
        <p:spPr>
          <a:xfrm>
            <a:off x="6096000" y="1133341"/>
            <a:ext cx="0" cy="2295659"/>
          </a:xfrm>
          <a:prstGeom prst="straightConnector1">
            <a:avLst/>
          </a:prstGeom>
          <a:noFill/>
          <a:ln cap="flat" cmpd="sng" w="15875">
            <a:solidFill>
              <a:schemeClr val="accent1"/>
            </a:solidFill>
            <a:prstDash val="solid"/>
            <a:round/>
            <a:headEnd len="sm" w="sm" type="none"/>
            <a:tailEnd len="sm" w="sm" type="none"/>
          </a:ln>
        </p:spPr>
      </p:cxnSp>
      <p:pic>
        <p:nvPicPr>
          <p:cNvPr id="200" name="Google Shape;200;p8"/>
          <p:cNvPicPr preferRelativeResize="0"/>
          <p:nvPr/>
        </p:nvPicPr>
        <p:blipFill rotWithShape="1">
          <a:blip r:embed="rId6">
            <a:alphaModFix/>
          </a:blip>
          <a:srcRect b="37493" l="29782" r="38030" t="182"/>
          <a:stretch/>
        </p:blipFill>
        <p:spPr>
          <a:xfrm>
            <a:off x="6256866" y="1213466"/>
            <a:ext cx="2483616" cy="2091906"/>
          </a:xfrm>
          <a:prstGeom prst="rect">
            <a:avLst/>
          </a:prstGeom>
          <a:noFill/>
          <a:ln>
            <a:noFill/>
          </a:ln>
        </p:spPr>
      </p:pic>
      <p:pic>
        <p:nvPicPr>
          <p:cNvPr id="201" name="Google Shape;201;p8"/>
          <p:cNvPicPr preferRelativeResize="0"/>
          <p:nvPr/>
        </p:nvPicPr>
        <p:blipFill rotWithShape="1">
          <a:blip r:embed="rId7">
            <a:alphaModFix/>
          </a:blip>
          <a:srcRect b="0" l="0" r="0" t="0"/>
          <a:stretch/>
        </p:blipFill>
        <p:spPr>
          <a:xfrm>
            <a:off x="9057200" y="1481758"/>
            <a:ext cx="2478602" cy="155532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5" name="Shape 205"/>
        <p:cNvGrpSpPr/>
        <p:nvPr/>
      </p:nvGrpSpPr>
      <p:grpSpPr>
        <a:xfrm>
          <a:off x="0" y="0"/>
          <a:ext cx="0" cy="0"/>
          <a:chOff x="0" y="0"/>
          <a:chExt cx="0" cy="0"/>
        </a:xfrm>
      </p:grpSpPr>
      <p:sp>
        <p:nvSpPr>
          <p:cNvPr id="206" name="Google Shape;206;p9"/>
          <p:cNvSpPr/>
          <p:nvPr/>
        </p:nvSpPr>
        <p:spPr>
          <a:xfrm>
            <a:off x="-1866" y="0"/>
            <a:ext cx="12193866"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cxnSp>
        <p:nvCxnSpPr>
          <p:cNvPr id="207" name="Google Shape;207;p9"/>
          <p:cNvCxnSpPr/>
          <p:nvPr/>
        </p:nvCxnSpPr>
        <p:spPr>
          <a:xfrm>
            <a:off x="3299632" y="1133341"/>
            <a:ext cx="0" cy="2295600"/>
          </a:xfrm>
          <a:prstGeom prst="straightConnector1">
            <a:avLst/>
          </a:prstGeom>
          <a:noFill/>
          <a:ln cap="flat" cmpd="sng" w="15875">
            <a:solidFill>
              <a:schemeClr val="accent1"/>
            </a:solidFill>
            <a:prstDash val="solid"/>
            <a:round/>
            <a:headEnd len="sm" w="sm" type="none"/>
            <a:tailEnd len="sm" w="sm" type="none"/>
          </a:ln>
        </p:spPr>
      </p:cxnSp>
      <p:cxnSp>
        <p:nvCxnSpPr>
          <p:cNvPr id="208" name="Google Shape;208;p9"/>
          <p:cNvCxnSpPr/>
          <p:nvPr/>
        </p:nvCxnSpPr>
        <p:spPr>
          <a:xfrm>
            <a:off x="8897381" y="1174064"/>
            <a:ext cx="0" cy="2295659"/>
          </a:xfrm>
          <a:prstGeom prst="straightConnector1">
            <a:avLst/>
          </a:prstGeom>
          <a:noFill/>
          <a:ln cap="flat" cmpd="sng" w="15875">
            <a:solidFill>
              <a:schemeClr val="accent1"/>
            </a:solidFill>
            <a:prstDash val="solid"/>
            <a:round/>
            <a:headEnd len="sm" w="sm" type="none"/>
            <a:tailEnd len="sm" w="sm" type="none"/>
          </a:ln>
        </p:spPr>
      </p:cxnSp>
      <p:sp>
        <p:nvSpPr>
          <p:cNvPr id="209" name="Google Shape;209;p9"/>
          <p:cNvSpPr/>
          <p:nvPr/>
        </p:nvSpPr>
        <p:spPr>
          <a:xfrm>
            <a:off x="630501" y="4212709"/>
            <a:ext cx="10905302" cy="1997060"/>
          </a:xfrm>
          <a:prstGeom prst="roundRect">
            <a:avLst>
              <a:gd fmla="val 5860" name="adj"/>
            </a:avLst>
          </a:prstGeom>
          <a:blipFill rotWithShape="1">
            <a:blip r:embed="rId3">
              <a:alphaModFix/>
            </a:blip>
            <a:stretch>
              <a:fillRect b="0" l="0" r="0" t="0"/>
            </a:stretch>
          </a:blipFill>
          <a:ln>
            <a:noFill/>
          </a:ln>
          <a:effectLst>
            <a:outerShdw blurRad="50800" rotWithShape="0" algn="ctr">
              <a:srgbClr val="000000">
                <a:alpha val="65882"/>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210" name="Google Shape;210;p9"/>
          <p:cNvSpPr txBox="1"/>
          <p:nvPr>
            <p:ph type="title"/>
          </p:nvPr>
        </p:nvSpPr>
        <p:spPr>
          <a:xfrm>
            <a:off x="1211885" y="4430331"/>
            <a:ext cx="9754476" cy="953813"/>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rgbClr val="FFFFFF"/>
              </a:buClr>
              <a:buSzPts val="4800"/>
              <a:buFont typeface="Century Gothic"/>
              <a:buNone/>
            </a:pPr>
            <a:r>
              <a:rPr lang="es-CL" sz="4800">
                <a:solidFill>
                  <a:srgbClr val="FFFFFF"/>
                </a:solidFill>
              </a:rPr>
              <a:t>MOCKUPS DEL SISTEMA</a:t>
            </a:r>
            <a:endParaRPr/>
          </a:p>
        </p:txBody>
      </p:sp>
      <p:cxnSp>
        <p:nvCxnSpPr>
          <p:cNvPr id="211" name="Google Shape;211;p9"/>
          <p:cNvCxnSpPr/>
          <p:nvPr/>
        </p:nvCxnSpPr>
        <p:spPr>
          <a:xfrm>
            <a:off x="6096000" y="1133341"/>
            <a:ext cx="0" cy="2295659"/>
          </a:xfrm>
          <a:prstGeom prst="straightConnector1">
            <a:avLst/>
          </a:prstGeom>
          <a:noFill/>
          <a:ln cap="flat" cmpd="sng" w="15875">
            <a:solidFill>
              <a:schemeClr val="accent1"/>
            </a:solidFill>
            <a:prstDash val="solid"/>
            <a:round/>
            <a:headEnd len="sm" w="sm" type="none"/>
            <a:tailEnd len="sm" w="sm" type="none"/>
          </a:ln>
        </p:spPr>
      </p:cxnSp>
      <p:pic>
        <p:nvPicPr>
          <p:cNvPr id="212" name="Google Shape;212;p9"/>
          <p:cNvPicPr preferRelativeResize="0"/>
          <p:nvPr/>
        </p:nvPicPr>
        <p:blipFill rotWithShape="1">
          <a:blip r:embed="rId4">
            <a:alphaModFix/>
          </a:blip>
          <a:srcRect b="25676" l="0" r="15471" t="0"/>
          <a:stretch/>
        </p:blipFill>
        <p:spPr>
          <a:xfrm>
            <a:off x="9056250" y="1698164"/>
            <a:ext cx="2478602" cy="1165961"/>
          </a:xfrm>
          <a:prstGeom prst="rect">
            <a:avLst/>
          </a:prstGeom>
          <a:noFill/>
          <a:ln>
            <a:noFill/>
          </a:ln>
        </p:spPr>
      </p:pic>
      <p:pic>
        <p:nvPicPr>
          <p:cNvPr id="213" name="Google Shape;213;p9"/>
          <p:cNvPicPr preferRelativeResize="0"/>
          <p:nvPr/>
        </p:nvPicPr>
        <p:blipFill>
          <a:blip r:embed="rId5">
            <a:alphaModFix/>
          </a:blip>
          <a:stretch>
            <a:fillRect/>
          </a:stretch>
        </p:blipFill>
        <p:spPr>
          <a:xfrm>
            <a:off x="285350" y="1698175"/>
            <a:ext cx="2861877" cy="1165950"/>
          </a:xfrm>
          <a:prstGeom prst="rect">
            <a:avLst/>
          </a:prstGeom>
          <a:noFill/>
          <a:ln>
            <a:noFill/>
          </a:ln>
        </p:spPr>
      </p:pic>
      <p:pic>
        <p:nvPicPr>
          <p:cNvPr id="214" name="Google Shape;214;p9"/>
          <p:cNvPicPr preferRelativeResize="0"/>
          <p:nvPr/>
        </p:nvPicPr>
        <p:blipFill>
          <a:blip r:embed="rId6">
            <a:alphaModFix/>
          </a:blip>
          <a:stretch>
            <a:fillRect/>
          </a:stretch>
        </p:blipFill>
        <p:spPr>
          <a:xfrm>
            <a:off x="3452013" y="1685852"/>
            <a:ext cx="2478599" cy="1272085"/>
          </a:xfrm>
          <a:prstGeom prst="rect">
            <a:avLst/>
          </a:prstGeom>
          <a:noFill/>
          <a:ln>
            <a:noFill/>
          </a:ln>
        </p:spPr>
      </p:pic>
      <p:pic>
        <p:nvPicPr>
          <p:cNvPr id="215" name="Google Shape;215;p9"/>
          <p:cNvPicPr preferRelativeResize="0"/>
          <p:nvPr/>
        </p:nvPicPr>
        <p:blipFill>
          <a:blip r:embed="rId7">
            <a:alphaModFix/>
          </a:blip>
          <a:stretch>
            <a:fillRect/>
          </a:stretch>
        </p:blipFill>
        <p:spPr>
          <a:xfrm>
            <a:off x="6254888" y="1630688"/>
            <a:ext cx="2483600" cy="130093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lla">
  <a:themeElements>
    <a:clrScheme name="Malla">
      <a:dk1>
        <a:srgbClr val="000000"/>
      </a:dk1>
      <a:lt1>
        <a:srgbClr val="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lla">
  <a:themeElements>
    <a:clrScheme name="Malla">
      <a:dk1>
        <a:srgbClr val="000000"/>
      </a:dk1>
      <a:lt1>
        <a:srgbClr val="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2015-07-01T15:45:01Z</dcterms:created>
  <dc:creator>Sala_</dc:creator>
</cp:coreProperties>
</file>